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BB271-8B63-4FAB-A444-F732AB8034F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79B9E-46B3-481B-8570-B6D8E6C1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2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79B9E-46B3-481B-8570-B6D8E6C151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9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8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4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8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5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8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0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C15FB-F77F-4B14-9FA4-42A7265C9E8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08BB-8C20-4B37-BAF1-7AADFD1F8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mp3"/><Relationship Id="rId13" Type="http://schemas.openxmlformats.org/officeDocument/2006/relationships/image" Target="../media/image81.png"/><Relationship Id="rId18" Type="http://schemas.openxmlformats.org/officeDocument/2006/relationships/image" Target="../media/image85.png"/><Relationship Id="rId3" Type="http://schemas.microsoft.com/office/2007/relationships/media" Target="../media/media28.mp3"/><Relationship Id="rId21" Type="http://schemas.openxmlformats.org/officeDocument/2006/relationships/image" Target="../media/image88.png"/><Relationship Id="rId7" Type="http://schemas.microsoft.com/office/2007/relationships/media" Target="../media/media30.mp3"/><Relationship Id="rId12" Type="http://schemas.openxmlformats.org/officeDocument/2006/relationships/image" Target="../media/image80.png"/><Relationship Id="rId17" Type="http://schemas.openxmlformats.org/officeDocument/2006/relationships/image" Target="../media/image8.png"/><Relationship Id="rId25" Type="http://schemas.openxmlformats.org/officeDocument/2006/relationships/image" Target="../media/image92.png"/><Relationship Id="rId2" Type="http://schemas.openxmlformats.org/officeDocument/2006/relationships/audio" Target="../media/media27.mp3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microsoft.com/office/2007/relationships/media" Target="../media/media27.mp3"/><Relationship Id="rId6" Type="http://schemas.openxmlformats.org/officeDocument/2006/relationships/audio" Target="../media/media2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1.png"/><Relationship Id="rId5" Type="http://schemas.microsoft.com/office/2007/relationships/media" Target="../media/media29.mp3"/><Relationship Id="rId15" Type="http://schemas.openxmlformats.org/officeDocument/2006/relationships/image" Target="../media/image83.png"/><Relationship Id="rId23" Type="http://schemas.openxmlformats.org/officeDocument/2006/relationships/image" Target="../media/image90.png"/><Relationship Id="rId10" Type="http://schemas.openxmlformats.org/officeDocument/2006/relationships/audio" Target="../media/media31.mp3"/><Relationship Id="rId19" Type="http://schemas.openxmlformats.org/officeDocument/2006/relationships/image" Target="../media/image86.png"/><Relationship Id="rId4" Type="http://schemas.openxmlformats.org/officeDocument/2006/relationships/audio" Target="../media/media28.mp3"/><Relationship Id="rId9" Type="http://schemas.microsoft.com/office/2007/relationships/media" Target="../media/media31.mp3"/><Relationship Id="rId14" Type="http://schemas.openxmlformats.org/officeDocument/2006/relationships/image" Target="../media/image82.png"/><Relationship Id="rId22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mp3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microsoft.com/office/2007/relationships/media" Target="../media/media33.mp3"/><Relationship Id="rId21" Type="http://schemas.openxmlformats.org/officeDocument/2006/relationships/image" Target="../media/image101.png"/><Relationship Id="rId7" Type="http://schemas.microsoft.com/office/2007/relationships/media" Target="../media/media35.mp3"/><Relationship Id="rId12" Type="http://schemas.openxmlformats.org/officeDocument/2006/relationships/image" Target="../media/image93.png"/><Relationship Id="rId17" Type="http://schemas.openxmlformats.org/officeDocument/2006/relationships/image" Target="../media/image8.png"/><Relationship Id="rId25" Type="http://schemas.openxmlformats.org/officeDocument/2006/relationships/image" Target="../media/image105.png"/><Relationship Id="rId2" Type="http://schemas.openxmlformats.org/officeDocument/2006/relationships/audio" Target="../media/media32.mp3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microsoft.com/office/2007/relationships/media" Target="../media/media32.mp3"/><Relationship Id="rId6" Type="http://schemas.openxmlformats.org/officeDocument/2006/relationships/audio" Target="../media/media3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4.png"/><Relationship Id="rId5" Type="http://schemas.microsoft.com/office/2007/relationships/media" Target="../media/media34.mp3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audio" Target="../media/media36.mp3"/><Relationship Id="rId19" Type="http://schemas.openxmlformats.org/officeDocument/2006/relationships/image" Target="../media/image99.png"/><Relationship Id="rId4" Type="http://schemas.openxmlformats.org/officeDocument/2006/relationships/audio" Target="../media/media33.mp3"/><Relationship Id="rId9" Type="http://schemas.microsoft.com/office/2007/relationships/media" Target="../media/media36.mp3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mp3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microsoft.com/office/2007/relationships/media" Target="../media/media38.mp3"/><Relationship Id="rId21" Type="http://schemas.openxmlformats.org/officeDocument/2006/relationships/image" Target="../media/image115.png"/><Relationship Id="rId7" Type="http://schemas.microsoft.com/office/2007/relationships/media" Target="../media/media40.mp3"/><Relationship Id="rId12" Type="http://schemas.openxmlformats.org/officeDocument/2006/relationships/image" Target="../media/image107.png"/><Relationship Id="rId17" Type="http://schemas.openxmlformats.org/officeDocument/2006/relationships/image" Target="../media/image8.png"/><Relationship Id="rId25" Type="http://schemas.openxmlformats.org/officeDocument/2006/relationships/image" Target="../media/image119.png"/><Relationship Id="rId2" Type="http://schemas.openxmlformats.org/officeDocument/2006/relationships/audio" Target="../media/media37.mp3"/><Relationship Id="rId16" Type="http://schemas.openxmlformats.org/officeDocument/2006/relationships/image" Target="../media/image111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1" Type="http://schemas.microsoft.com/office/2007/relationships/media" Target="../media/media37.mp3"/><Relationship Id="rId6" Type="http://schemas.openxmlformats.org/officeDocument/2006/relationships/audio" Target="../media/media3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18.png"/><Relationship Id="rId5" Type="http://schemas.microsoft.com/office/2007/relationships/media" Target="../media/media39.mp3"/><Relationship Id="rId15" Type="http://schemas.openxmlformats.org/officeDocument/2006/relationships/image" Target="../media/image110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10" Type="http://schemas.openxmlformats.org/officeDocument/2006/relationships/audio" Target="../media/media41.mp3"/><Relationship Id="rId19" Type="http://schemas.openxmlformats.org/officeDocument/2006/relationships/image" Target="../media/image113.png"/><Relationship Id="rId4" Type="http://schemas.openxmlformats.org/officeDocument/2006/relationships/audio" Target="../media/media38.mp3"/><Relationship Id="rId9" Type="http://schemas.microsoft.com/office/2007/relationships/media" Target="../media/media41.mp3"/><Relationship Id="rId14" Type="http://schemas.openxmlformats.org/officeDocument/2006/relationships/image" Target="../media/image109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5.mp3"/><Relationship Id="rId13" Type="http://schemas.openxmlformats.org/officeDocument/2006/relationships/image" Target="../media/image125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microsoft.com/office/2007/relationships/media" Target="../media/media43.mp3"/><Relationship Id="rId21" Type="http://schemas.openxmlformats.org/officeDocument/2006/relationships/image" Target="../media/image132.png"/><Relationship Id="rId7" Type="http://schemas.microsoft.com/office/2007/relationships/media" Target="../media/media45.mp3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audio" Target="../media/media42.mp3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microsoft.com/office/2007/relationships/media" Target="../media/media42.mp3"/><Relationship Id="rId6" Type="http://schemas.openxmlformats.org/officeDocument/2006/relationships/audio" Target="../media/media4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5" Type="http://schemas.microsoft.com/office/2007/relationships/media" Target="../media/media44.mp3"/><Relationship Id="rId15" Type="http://schemas.openxmlformats.org/officeDocument/2006/relationships/image" Target="../media/image8.png"/><Relationship Id="rId23" Type="http://schemas.openxmlformats.org/officeDocument/2006/relationships/image" Target="../media/image134.png"/><Relationship Id="rId10" Type="http://schemas.openxmlformats.org/officeDocument/2006/relationships/audio" Target="../media/media46.mp3"/><Relationship Id="rId19" Type="http://schemas.openxmlformats.org/officeDocument/2006/relationships/image" Target="../media/image130.png"/><Relationship Id="rId4" Type="http://schemas.openxmlformats.org/officeDocument/2006/relationships/audio" Target="../media/media43.mp3"/><Relationship Id="rId9" Type="http://schemas.microsoft.com/office/2007/relationships/media" Target="../media/media46.mp3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0.mp3"/><Relationship Id="rId13" Type="http://schemas.microsoft.com/office/2007/relationships/media" Target="../media/media53.mp3"/><Relationship Id="rId18" Type="http://schemas.openxmlformats.org/officeDocument/2006/relationships/audio" Target="../media/media55.mp3"/><Relationship Id="rId26" Type="http://schemas.openxmlformats.org/officeDocument/2006/relationships/audio" Target="../media/media59.mp3"/><Relationship Id="rId3" Type="http://schemas.microsoft.com/office/2007/relationships/media" Target="../media/media48.mp3"/><Relationship Id="rId21" Type="http://schemas.microsoft.com/office/2007/relationships/media" Target="../media/media57.mp3"/><Relationship Id="rId7" Type="http://schemas.microsoft.com/office/2007/relationships/media" Target="../media/media50.mp3"/><Relationship Id="rId12" Type="http://schemas.openxmlformats.org/officeDocument/2006/relationships/audio" Target="../media/media52.mp3"/><Relationship Id="rId17" Type="http://schemas.microsoft.com/office/2007/relationships/media" Target="../media/media55.mp3"/><Relationship Id="rId25" Type="http://schemas.microsoft.com/office/2007/relationships/media" Target="../media/media59.mp3"/><Relationship Id="rId2" Type="http://schemas.openxmlformats.org/officeDocument/2006/relationships/audio" Target="../media/media47.mp3"/><Relationship Id="rId16" Type="http://schemas.openxmlformats.org/officeDocument/2006/relationships/audio" Target="../media/media54.mp3"/><Relationship Id="rId20" Type="http://schemas.openxmlformats.org/officeDocument/2006/relationships/audio" Target="../media/media56.mp3"/><Relationship Id="rId29" Type="http://schemas.openxmlformats.org/officeDocument/2006/relationships/slideLayout" Target="../slideLayouts/slideLayout2.xml"/><Relationship Id="rId1" Type="http://schemas.microsoft.com/office/2007/relationships/media" Target="../media/media47.mp3"/><Relationship Id="rId6" Type="http://schemas.openxmlformats.org/officeDocument/2006/relationships/audio" Target="../media/media49.mp3"/><Relationship Id="rId11" Type="http://schemas.microsoft.com/office/2007/relationships/media" Target="../media/media52.mp3"/><Relationship Id="rId24" Type="http://schemas.openxmlformats.org/officeDocument/2006/relationships/audio" Target="../media/media58.mp3"/><Relationship Id="rId5" Type="http://schemas.microsoft.com/office/2007/relationships/media" Target="../media/media49.mp3"/><Relationship Id="rId15" Type="http://schemas.microsoft.com/office/2007/relationships/media" Target="../media/media54.mp3"/><Relationship Id="rId23" Type="http://schemas.microsoft.com/office/2007/relationships/media" Target="../media/media58.mp3"/><Relationship Id="rId28" Type="http://schemas.openxmlformats.org/officeDocument/2006/relationships/audio" Target="../media/media60.mp3"/><Relationship Id="rId10" Type="http://schemas.openxmlformats.org/officeDocument/2006/relationships/audio" Target="../media/media51.mp3"/><Relationship Id="rId19" Type="http://schemas.microsoft.com/office/2007/relationships/media" Target="../media/media56.mp3"/><Relationship Id="rId4" Type="http://schemas.openxmlformats.org/officeDocument/2006/relationships/audio" Target="../media/media48.mp3"/><Relationship Id="rId9" Type="http://schemas.microsoft.com/office/2007/relationships/media" Target="../media/media51.mp3"/><Relationship Id="rId14" Type="http://schemas.openxmlformats.org/officeDocument/2006/relationships/audio" Target="../media/media53.mp3"/><Relationship Id="rId22" Type="http://schemas.openxmlformats.org/officeDocument/2006/relationships/audio" Target="../media/media57.mp3"/><Relationship Id="rId27" Type="http://schemas.microsoft.com/office/2007/relationships/media" Target="../media/media60.mp3"/><Relationship Id="rId30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64.mp3"/><Relationship Id="rId13" Type="http://schemas.microsoft.com/office/2007/relationships/media" Target="../media/media67.mp3"/><Relationship Id="rId18" Type="http://schemas.openxmlformats.org/officeDocument/2006/relationships/audio" Target="../media/media69.mp3"/><Relationship Id="rId26" Type="http://schemas.openxmlformats.org/officeDocument/2006/relationships/audio" Target="../media/media73.mp3"/><Relationship Id="rId3" Type="http://schemas.microsoft.com/office/2007/relationships/media" Target="../media/media62.mp3"/><Relationship Id="rId21" Type="http://schemas.microsoft.com/office/2007/relationships/media" Target="../media/media71.mp3"/><Relationship Id="rId7" Type="http://schemas.microsoft.com/office/2007/relationships/media" Target="../media/media64.mp3"/><Relationship Id="rId12" Type="http://schemas.openxmlformats.org/officeDocument/2006/relationships/audio" Target="../media/media66.mp3"/><Relationship Id="rId17" Type="http://schemas.microsoft.com/office/2007/relationships/media" Target="../media/media69.mp3"/><Relationship Id="rId25" Type="http://schemas.microsoft.com/office/2007/relationships/media" Target="../media/media73.mp3"/><Relationship Id="rId2" Type="http://schemas.openxmlformats.org/officeDocument/2006/relationships/audio" Target="../media/media61.mp3"/><Relationship Id="rId16" Type="http://schemas.openxmlformats.org/officeDocument/2006/relationships/audio" Target="../media/media68.mp3"/><Relationship Id="rId20" Type="http://schemas.openxmlformats.org/officeDocument/2006/relationships/audio" Target="../media/media70.mp3"/><Relationship Id="rId29" Type="http://schemas.openxmlformats.org/officeDocument/2006/relationships/image" Target="../media/image8.png"/><Relationship Id="rId1" Type="http://schemas.microsoft.com/office/2007/relationships/media" Target="../media/media61.mp3"/><Relationship Id="rId6" Type="http://schemas.openxmlformats.org/officeDocument/2006/relationships/audio" Target="../media/media63.mp3"/><Relationship Id="rId11" Type="http://schemas.microsoft.com/office/2007/relationships/media" Target="../media/media66.mp3"/><Relationship Id="rId24" Type="http://schemas.openxmlformats.org/officeDocument/2006/relationships/audio" Target="../media/media72.mp3"/><Relationship Id="rId5" Type="http://schemas.microsoft.com/office/2007/relationships/media" Target="../media/media63.mp3"/><Relationship Id="rId15" Type="http://schemas.microsoft.com/office/2007/relationships/media" Target="../media/media68.mp3"/><Relationship Id="rId23" Type="http://schemas.microsoft.com/office/2007/relationships/media" Target="../media/media72.mp3"/><Relationship Id="rId28" Type="http://schemas.openxmlformats.org/officeDocument/2006/relationships/notesSlide" Target="../notesSlides/notesSlide1.xml"/><Relationship Id="rId10" Type="http://schemas.openxmlformats.org/officeDocument/2006/relationships/audio" Target="../media/media65.mp3"/><Relationship Id="rId19" Type="http://schemas.microsoft.com/office/2007/relationships/media" Target="../media/media70.mp3"/><Relationship Id="rId4" Type="http://schemas.openxmlformats.org/officeDocument/2006/relationships/audio" Target="../media/media62.mp3"/><Relationship Id="rId9" Type="http://schemas.microsoft.com/office/2007/relationships/media" Target="../media/media65.mp3"/><Relationship Id="rId14" Type="http://schemas.openxmlformats.org/officeDocument/2006/relationships/audio" Target="../media/media67.mp3"/><Relationship Id="rId22" Type="http://schemas.openxmlformats.org/officeDocument/2006/relationships/audio" Target="../media/media71.mp3"/><Relationship Id="rId27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microsoft.com/office/2007/relationships/media" Target="../media/media2.mp3"/><Relationship Id="rId21" Type="http://schemas.openxmlformats.org/officeDocument/2006/relationships/image" Target="../media/image10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audio" Target="../media/media1.mp3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13.png"/><Relationship Id="rId5" Type="http://schemas.microsoft.com/office/2007/relationships/media" Target="../media/media3.mp3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audio" Target="../media/media5.mp3"/><Relationship Id="rId19" Type="http://schemas.openxmlformats.org/officeDocument/2006/relationships/image" Target="../media/image8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13" Type="http://schemas.openxmlformats.org/officeDocument/2006/relationships/image" Target="../media/image19.png"/><Relationship Id="rId18" Type="http://schemas.openxmlformats.org/officeDocument/2006/relationships/image" Target="../media/image1.png"/><Relationship Id="rId3" Type="http://schemas.microsoft.com/office/2007/relationships/media" Target="../media/media8.mp3"/><Relationship Id="rId21" Type="http://schemas.openxmlformats.org/officeDocument/2006/relationships/image" Target="../media/image25.png"/><Relationship Id="rId7" Type="http://schemas.microsoft.com/office/2007/relationships/media" Target="../media/media10.mp3"/><Relationship Id="rId12" Type="http://schemas.openxmlformats.org/officeDocument/2006/relationships/image" Target="../media/image18.png"/><Relationship Id="rId17" Type="http://schemas.openxmlformats.org/officeDocument/2006/relationships/image" Target="../media/image8.png"/><Relationship Id="rId25" Type="http://schemas.openxmlformats.org/officeDocument/2006/relationships/image" Target="../media/image29.png"/><Relationship Id="rId2" Type="http://schemas.openxmlformats.org/officeDocument/2006/relationships/audio" Target="../media/media7.mp3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5" Type="http://schemas.microsoft.com/office/2007/relationships/media" Target="../media/media9.mp3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10" Type="http://schemas.openxmlformats.org/officeDocument/2006/relationships/audio" Target="../media/media11.mp3"/><Relationship Id="rId19" Type="http://schemas.openxmlformats.org/officeDocument/2006/relationships/image" Target="../media/image23.png"/><Relationship Id="rId4" Type="http://schemas.openxmlformats.org/officeDocument/2006/relationships/audio" Target="../media/media8.mp3"/><Relationship Id="rId9" Type="http://schemas.microsoft.com/office/2007/relationships/media" Target="../media/media11.mp3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image" Target="../media/image30.png"/><Relationship Id="rId17" Type="http://schemas.openxmlformats.org/officeDocument/2006/relationships/image" Target="../media/image8.png"/><Relationship Id="rId2" Type="http://schemas.openxmlformats.org/officeDocument/2006/relationships/audio" Target="../media/media12.mp3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openxmlformats.org/officeDocument/2006/relationships/slideLayout" Target="../slideLayouts/slideLayout2.xml"/><Relationship Id="rId5" Type="http://schemas.microsoft.com/office/2007/relationships/media" Target="../media/media14.mp3"/><Relationship Id="rId15" Type="http://schemas.openxmlformats.org/officeDocument/2006/relationships/image" Target="../media/image33.png"/><Relationship Id="rId10" Type="http://schemas.openxmlformats.org/officeDocument/2006/relationships/audio" Target="../media/media16.mp3"/><Relationship Id="rId19" Type="http://schemas.openxmlformats.org/officeDocument/2006/relationships/image" Target="../media/image36.png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31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microsoft.com/office/2007/relationships/media" Target="../media/media13.mp3"/><Relationship Id="rId21" Type="http://schemas.openxmlformats.org/officeDocument/2006/relationships/image" Target="../media/image41.png"/><Relationship Id="rId7" Type="http://schemas.microsoft.com/office/2007/relationships/media" Target="../media/media15.mp3"/><Relationship Id="rId12" Type="http://schemas.openxmlformats.org/officeDocument/2006/relationships/image" Target="../media/image30.png"/><Relationship Id="rId17" Type="http://schemas.openxmlformats.org/officeDocument/2006/relationships/image" Target="../media/image8.png"/><Relationship Id="rId25" Type="http://schemas.openxmlformats.org/officeDocument/2006/relationships/image" Target="../media/image45.png"/><Relationship Id="rId2" Type="http://schemas.openxmlformats.org/officeDocument/2006/relationships/audio" Target="../media/media12.mp3"/><Relationship Id="rId16" Type="http://schemas.openxmlformats.org/officeDocument/2006/relationships/image" Target="../media/image34.png"/><Relationship Id="rId20" Type="http://schemas.openxmlformats.org/officeDocument/2006/relationships/image" Target="../media/image40.png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4.png"/><Relationship Id="rId5" Type="http://schemas.microsoft.com/office/2007/relationships/media" Target="../media/media14.mp3"/><Relationship Id="rId15" Type="http://schemas.openxmlformats.org/officeDocument/2006/relationships/image" Target="../media/image33.png"/><Relationship Id="rId23" Type="http://schemas.openxmlformats.org/officeDocument/2006/relationships/image" Target="../media/image43.png"/><Relationship Id="rId10" Type="http://schemas.openxmlformats.org/officeDocument/2006/relationships/audio" Target="../media/media16.mp3"/><Relationship Id="rId19" Type="http://schemas.openxmlformats.org/officeDocument/2006/relationships/image" Target="../media/image39.png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32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microsoft.com/office/2007/relationships/media" Target="../media/media18.mp3"/><Relationship Id="rId21" Type="http://schemas.openxmlformats.org/officeDocument/2006/relationships/image" Target="../media/image56.png"/><Relationship Id="rId7" Type="http://schemas.microsoft.com/office/2007/relationships/media" Target="../media/media20.mp3"/><Relationship Id="rId12" Type="http://schemas.openxmlformats.org/officeDocument/2006/relationships/image" Target="../media/image48.png"/><Relationship Id="rId17" Type="http://schemas.openxmlformats.org/officeDocument/2006/relationships/image" Target="../media/image8.png"/><Relationship Id="rId25" Type="http://schemas.openxmlformats.org/officeDocument/2006/relationships/image" Target="../media/image60.png"/><Relationship Id="rId2" Type="http://schemas.openxmlformats.org/officeDocument/2006/relationships/audio" Target="../media/media17.mp3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59.png"/><Relationship Id="rId5" Type="http://schemas.microsoft.com/office/2007/relationships/media" Target="../media/media19.mp3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audio" Target="../media/media21.mp3"/><Relationship Id="rId19" Type="http://schemas.openxmlformats.org/officeDocument/2006/relationships/image" Target="../media/image54.png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p3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microsoft.com/office/2007/relationships/media" Target="../media/media23.mp3"/><Relationship Id="rId21" Type="http://schemas.openxmlformats.org/officeDocument/2006/relationships/image" Target="../media/image74.png"/><Relationship Id="rId7" Type="http://schemas.microsoft.com/office/2007/relationships/media" Target="../media/media25.mp3"/><Relationship Id="rId12" Type="http://schemas.openxmlformats.org/officeDocument/2006/relationships/image" Target="../media/image66.png"/><Relationship Id="rId17" Type="http://schemas.openxmlformats.org/officeDocument/2006/relationships/image" Target="../media/image8.png"/><Relationship Id="rId25" Type="http://schemas.openxmlformats.org/officeDocument/2006/relationships/image" Target="../media/image78.png"/><Relationship Id="rId2" Type="http://schemas.openxmlformats.org/officeDocument/2006/relationships/audio" Target="../media/media22.mp3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1" Type="http://schemas.microsoft.com/office/2007/relationships/media" Target="../media/media22.mp3"/><Relationship Id="rId6" Type="http://schemas.openxmlformats.org/officeDocument/2006/relationships/audio" Target="../media/media24.mp3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77.png"/><Relationship Id="rId5" Type="http://schemas.microsoft.com/office/2007/relationships/media" Target="../media/media24.mp3"/><Relationship Id="rId15" Type="http://schemas.openxmlformats.org/officeDocument/2006/relationships/image" Target="../media/image69.png"/><Relationship Id="rId23" Type="http://schemas.openxmlformats.org/officeDocument/2006/relationships/image" Target="../media/image76.png"/><Relationship Id="rId10" Type="http://schemas.openxmlformats.org/officeDocument/2006/relationships/audio" Target="../media/media26.mp3"/><Relationship Id="rId19" Type="http://schemas.openxmlformats.org/officeDocument/2006/relationships/image" Target="../media/image72.png"/><Relationship Id="rId4" Type="http://schemas.openxmlformats.org/officeDocument/2006/relationships/audio" Target="../media/media23.mp3"/><Relationship Id="rId9" Type="http://schemas.microsoft.com/office/2007/relationships/media" Target="../media/media26.mp3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87273"/>
            <a:ext cx="12259112" cy="316710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BẢNG CHỮ HIRAGANA VÀ CÁCH VIẾT</a:t>
            </a:r>
          </a:p>
        </p:txBody>
      </p:sp>
    </p:spTree>
    <p:extLst>
      <p:ext uri="{BB962C8B-B14F-4D97-AF65-F5344CB8AC3E}">
        <p14:creationId xmlns:p14="http://schemas.microsoft.com/office/powerpoint/2010/main" val="58609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47355" y="3449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4940" y="1474401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940" y="2853136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fu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940" y="4260251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4940" y="5513294"/>
            <a:ext cx="980610" cy="650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2472" y="5513294"/>
            <a:ext cx="6959127" cy="13447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471" y="4260251"/>
            <a:ext cx="3455406" cy="1145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2470" y="2858512"/>
            <a:ext cx="6959129" cy="1301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2471" y="1489402"/>
            <a:ext cx="3455406" cy="126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2470" y="0"/>
            <a:ext cx="5614424" cy="1320323"/>
          </a:xfrm>
          <a:prstGeom prst="rect">
            <a:avLst/>
          </a:prstGeom>
        </p:spPr>
      </p:pic>
      <p:pic>
        <p:nvPicPr>
          <p:cNvPr id="8" name="japanese_alphabet_h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6880" y="22500"/>
            <a:ext cx="609600" cy="609600"/>
          </a:xfrm>
          <a:prstGeom prst="rect">
            <a:avLst/>
          </a:prstGeom>
        </p:spPr>
      </p:pic>
      <p:pic>
        <p:nvPicPr>
          <p:cNvPr id="9" name="japanese_alphabet_h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6880" y="1494903"/>
            <a:ext cx="609600" cy="609600"/>
          </a:xfrm>
          <a:prstGeom prst="rect">
            <a:avLst/>
          </a:prstGeom>
        </p:spPr>
      </p:pic>
      <p:pic>
        <p:nvPicPr>
          <p:cNvPr id="10" name="japanese_alphabet_f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279" y="2881516"/>
            <a:ext cx="609600" cy="609600"/>
          </a:xfrm>
          <a:prstGeom prst="rect">
            <a:avLst/>
          </a:prstGeom>
        </p:spPr>
      </p:pic>
      <p:pic>
        <p:nvPicPr>
          <p:cNvPr id="16" name="japanese_alphabet_h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279" y="4223324"/>
            <a:ext cx="609600" cy="609600"/>
          </a:xfrm>
          <a:prstGeom prst="rect">
            <a:avLst/>
          </a:prstGeom>
        </p:spPr>
      </p:pic>
      <p:pic>
        <p:nvPicPr>
          <p:cNvPr id="17" name="japanese_alphabet_h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279" y="551329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C68909-957B-41A2-A437-C3A80A8E99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9488" y="-7728"/>
            <a:ext cx="1750347" cy="1471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E3C0BB-7DE5-4D2D-837D-B224F0E2B0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04798" y="1339628"/>
            <a:ext cx="1569932" cy="14218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363630-2AAF-4D6B-8472-4357893416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1599" y="2807686"/>
            <a:ext cx="1761889" cy="1278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A52CD2-7A07-4673-B677-E544525080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3683" y="4210539"/>
            <a:ext cx="1652419" cy="1221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E997A9-18C4-4355-B96F-3AEB12A73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7080" y="5323480"/>
            <a:ext cx="1277113" cy="1428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49C143-EFDF-438D-A5ED-8285C1A76C0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8828" y="1580785"/>
            <a:ext cx="1270528" cy="10858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22013D-4D53-473A-BD21-31CDD63804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98031" y="2650338"/>
            <a:ext cx="1493969" cy="1508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81CA14-C956-41CD-B1CC-154A688400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1583" y="4204780"/>
            <a:ext cx="1404535" cy="11187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E0F86B-1F13-47AA-8ADE-C9D8E1F6374B}"/>
              </a:ext>
            </a:extLst>
          </p:cNvPr>
          <p:cNvCxnSpPr/>
          <p:nvPr/>
        </p:nvCxnSpPr>
        <p:spPr>
          <a:xfrm>
            <a:off x="7181364" y="158078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497252-3832-4B14-B248-53C56307B268}"/>
              </a:ext>
            </a:extLst>
          </p:cNvPr>
          <p:cNvCxnSpPr/>
          <p:nvPr/>
        </p:nvCxnSpPr>
        <p:spPr>
          <a:xfrm>
            <a:off x="10732097" y="2974480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290B93E-D707-4B98-B491-75CC5A943876}"/>
              </a:ext>
            </a:extLst>
          </p:cNvPr>
          <p:cNvCxnSpPr/>
          <p:nvPr/>
        </p:nvCxnSpPr>
        <p:spPr>
          <a:xfrm>
            <a:off x="7358828" y="4260251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2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25866" y="36793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25866" y="1402374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25866" y="2727813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5866" y="4187491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5866" y="5637695"/>
            <a:ext cx="1408056" cy="5743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mo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554" y="1371436"/>
            <a:ext cx="4365931" cy="121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8554" y="2727813"/>
            <a:ext cx="5423560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9745" y="4166302"/>
            <a:ext cx="4410237" cy="120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7653" y="5622277"/>
            <a:ext cx="5641242" cy="117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58554" y="5855"/>
            <a:ext cx="5423560" cy="121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japanese_alphabet_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03" y="19178"/>
            <a:ext cx="609600" cy="609600"/>
          </a:xfrm>
          <a:prstGeom prst="rect">
            <a:avLst/>
          </a:prstGeom>
        </p:spPr>
      </p:pic>
      <p:pic>
        <p:nvPicPr>
          <p:cNvPr id="9" name="japanese_alphabet_m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03" y="1447245"/>
            <a:ext cx="609600" cy="609600"/>
          </a:xfrm>
          <a:prstGeom prst="rect">
            <a:avLst/>
          </a:prstGeom>
        </p:spPr>
      </p:pic>
      <p:pic>
        <p:nvPicPr>
          <p:cNvPr id="10" name="japanese_alphabet_m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62864" y="5602465"/>
            <a:ext cx="609600" cy="609600"/>
          </a:xfrm>
          <a:prstGeom prst="rect">
            <a:avLst/>
          </a:prstGeom>
        </p:spPr>
      </p:pic>
      <p:pic>
        <p:nvPicPr>
          <p:cNvPr id="16" name="japanese_alphabet_m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52250" y="4166302"/>
            <a:ext cx="609600" cy="609600"/>
          </a:xfrm>
          <a:prstGeom prst="rect">
            <a:avLst/>
          </a:prstGeom>
        </p:spPr>
      </p:pic>
      <p:pic>
        <p:nvPicPr>
          <p:cNvPr id="17" name="mu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03" y="2730139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C5754-95D9-478F-9AFB-D50DFC63CE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6747" y="19178"/>
            <a:ext cx="1285310" cy="120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97833-7797-42EC-977A-124AAA1135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9117" y="1402374"/>
            <a:ext cx="1641919" cy="11654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203BB2-51AD-42DC-9093-B9B63EF5E9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7938" y="2639590"/>
            <a:ext cx="1610728" cy="14725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1F3916-5957-4BDA-93DA-30D9B9D525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52814" y="5293749"/>
            <a:ext cx="2055270" cy="14989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03FA10-D480-49A1-B4B0-E60137B11F5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8665" y="0"/>
            <a:ext cx="1610728" cy="15392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1790C7-31AF-4D95-AB29-54E0F995DF7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629"/>
          <a:stretch/>
        </p:blipFill>
        <p:spPr>
          <a:xfrm>
            <a:off x="9143302" y="1371436"/>
            <a:ext cx="1350252" cy="11792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9D62F0-77AE-45E0-A8E9-975541FFD15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79856" y="2639590"/>
            <a:ext cx="1678743" cy="15581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2A8687-8F86-4020-A162-85038BB8DAF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92345" y="4069508"/>
            <a:ext cx="1497392" cy="13946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91673C-9F10-4E40-9E79-5A3A45C1EC4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54029" y="5064344"/>
            <a:ext cx="1424648" cy="17936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B22BB7-DCB6-42C4-A9D5-BF3901304924}"/>
              </a:ext>
            </a:extLst>
          </p:cNvPr>
          <p:cNvCxnSpPr/>
          <p:nvPr/>
        </p:nvCxnSpPr>
        <p:spPr>
          <a:xfrm>
            <a:off x="9799858" y="18101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7858A7-9BC1-4FFB-8542-77EF85BE2A4E}"/>
              </a:ext>
            </a:extLst>
          </p:cNvPr>
          <p:cNvCxnSpPr/>
          <p:nvPr/>
        </p:nvCxnSpPr>
        <p:spPr>
          <a:xfrm>
            <a:off x="8992138" y="142099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79F132-4F29-4931-8755-D7758F0DB4F9}"/>
              </a:ext>
            </a:extLst>
          </p:cNvPr>
          <p:cNvCxnSpPr/>
          <p:nvPr/>
        </p:nvCxnSpPr>
        <p:spPr>
          <a:xfrm>
            <a:off x="10089418" y="273948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EB7719-A647-416A-BF8C-E56B4BD8A645}"/>
              </a:ext>
            </a:extLst>
          </p:cNvPr>
          <p:cNvCxnSpPr/>
          <p:nvPr/>
        </p:nvCxnSpPr>
        <p:spPr>
          <a:xfrm>
            <a:off x="10508084" y="555792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2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3246" y="-21646"/>
            <a:ext cx="5369384" cy="1281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246" y="1371865"/>
            <a:ext cx="5369385" cy="1288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3246" y="2752008"/>
            <a:ext cx="4016074" cy="1288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3246" y="4096244"/>
            <a:ext cx="3942922" cy="1288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3246" y="5457344"/>
            <a:ext cx="3942922" cy="1400656"/>
          </a:xfrm>
          <a:prstGeom prst="rect">
            <a:avLst/>
          </a:prstGeom>
        </p:spPr>
      </p:pic>
      <p:pic>
        <p:nvPicPr>
          <p:cNvPr id="9" name="r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53999" y="2712631"/>
            <a:ext cx="609600" cy="609600"/>
          </a:xfrm>
          <a:prstGeom prst="rect">
            <a:avLst/>
          </a:prstGeom>
        </p:spPr>
      </p:pic>
      <p:pic>
        <p:nvPicPr>
          <p:cNvPr id="10" name="r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433" y="5457344"/>
            <a:ext cx="609600" cy="609600"/>
          </a:xfrm>
          <a:prstGeom prst="rect">
            <a:avLst/>
          </a:prstGeom>
        </p:spPr>
      </p:pic>
      <p:pic>
        <p:nvPicPr>
          <p:cNvPr id="11" name="r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437" y="1282133"/>
            <a:ext cx="609600" cy="609600"/>
          </a:xfrm>
          <a:prstGeom prst="rect">
            <a:avLst/>
          </a:prstGeom>
        </p:spPr>
      </p:pic>
      <p:pic>
        <p:nvPicPr>
          <p:cNvPr id="12" name="r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53999" y="67164"/>
            <a:ext cx="609600" cy="609600"/>
          </a:xfrm>
          <a:prstGeom prst="rect">
            <a:avLst/>
          </a:prstGeom>
        </p:spPr>
      </p:pic>
      <p:pic>
        <p:nvPicPr>
          <p:cNvPr id="13" name="re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433" y="4040754"/>
            <a:ext cx="609600" cy="60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0048" y="669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0048" y="1363600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0049" y="2726531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6265" y="4100204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6266" y="5501759"/>
            <a:ext cx="956749" cy="6760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B8A235-4A41-412C-8B6E-6A44813D2C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4019168"/>
            <a:ext cx="1905000" cy="17429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1F7264-338C-4427-A009-CCF7CF72DB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46394" y="2773042"/>
            <a:ext cx="1737876" cy="12865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56CB74-E3BF-4536-818A-A83F4930840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6797"/>
          <a:stretch/>
        </p:blipFill>
        <p:spPr>
          <a:xfrm>
            <a:off x="7469079" y="1421971"/>
            <a:ext cx="1737877" cy="1170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9EF5F-6E3C-4989-BF05-4D969FFA4E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2630" y="22663"/>
            <a:ext cx="1652521" cy="1236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4C499A-C77D-4A69-8F3C-37DBACCDE8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84270" y="2626890"/>
            <a:ext cx="1688023" cy="16389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24EA82-69B3-4A24-A14B-F9FB60661CB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/>
          <a:stretch/>
        </p:blipFill>
        <p:spPr>
          <a:xfrm>
            <a:off x="9207280" y="177434"/>
            <a:ext cx="1381472" cy="1035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46F86F-3924-4D7D-9209-FC3C98F14B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03731" y="1288953"/>
            <a:ext cx="1558173" cy="13516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E1821D-4F14-4D67-B57C-26E9187BC02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4270" y="4171999"/>
            <a:ext cx="1558173" cy="13341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F2DCD7-9354-4C5F-B60E-ADF8A9132DE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26399" y="5538240"/>
            <a:ext cx="1604077" cy="12970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80078A2-1341-4F17-9F65-4A9DA4A53C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61904" y="102836"/>
            <a:ext cx="1477297" cy="12600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4762DA-FE4E-4DF6-970F-9CAC24040A7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38876" y="4058367"/>
            <a:ext cx="1766967" cy="13811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876B81-090B-4A70-8699-3908356633B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17781" y="5484842"/>
            <a:ext cx="1377370" cy="12879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A8E51E-2832-4A53-B434-93FCCDD0C49F}"/>
              </a:ext>
            </a:extLst>
          </p:cNvPr>
          <p:cNvCxnSpPr/>
          <p:nvPr/>
        </p:nvCxnSpPr>
        <p:spPr>
          <a:xfrm>
            <a:off x="9213590" y="17945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1CCB8D-5A6C-4F86-BB22-B45091776391}"/>
              </a:ext>
            </a:extLst>
          </p:cNvPr>
          <p:cNvCxnSpPr/>
          <p:nvPr/>
        </p:nvCxnSpPr>
        <p:spPr>
          <a:xfrm>
            <a:off x="10695970" y="17945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57669E-FD28-49F4-B29B-1C4E1C7B1520}"/>
              </a:ext>
            </a:extLst>
          </p:cNvPr>
          <p:cNvCxnSpPr/>
          <p:nvPr/>
        </p:nvCxnSpPr>
        <p:spPr>
          <a:xfrm>
            <a:off x="8995151" y="137186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8EE8BC-AD6A-4173-8246-1AD526E0E82A}"/>
              </a:ext>
            </a:extLst>
          </p:cNvPr>
          <p:cNvCxnSpPr/>
          <p:nvPr/>
        </p:nvCxnSpPr>
        <p:spPr>
          <a:xfrm>
            <a:off x="7784270" y="280559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677D9E-AC25-474E-BE3F-DB4D99A2E00F}"/>
              </a:ext>
            </a:extLst>
          </p:cNvPr>
          <p:cNvCxnSpPr/>
          <p:nvPr/>
        </p:nvCxnSpPr>
        <p:spPr>
          <a:xfrm>
            <a:off x="7784270" y="4351719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D35C0B-98BA-43C6-87D7-05607E19C69A}"/>
              </a:ext>
            </a:extLst>
          </p:cNvPr>
          <p:cNvCxnSpPr/>
          <p:nvPr/>
        </p:nvCxnSpPr>
        <p:spPr>
          <a:xfrm>
            <a:off x="9497215" y="4259663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8C5C40-91EA-486A-917F-4BE56BC67B0C}"/>
              </a:ext>
            </a:extLst>
          </p:cNvPr>
          <p:cNvCxnSpPr/>
          <p:nvPr/>
        </p:nvCxnSpPr>
        <p:spPr>
          <a:xfrm>
            <a:off x="7617781" y="564445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143" y="293387"/>
            <a:ext cx="6743201" cy="1317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6302" y="1704379"/>
            <a:ext cx="4527338" cy="1250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9810" y="3031493"/>
            <a:ext cx="4527338" cy="12191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6702" y="315518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ya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6702" y="1745599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yu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0905" y="3031493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yo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y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4821" y="324296"/>
            <a:ext cx="609600" cy="609600"/>
          </a:xfrm>
          <a:prstGeom prst="rect">
            <a:avLst/>
          </a:prstGeom>
        </p:spPr>
      </p:pic>
      <p:pic>
        <p:nvPicPr>
          <p:cNvPr id="11" name="y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7046" y="3023945"/>
            <a:ext cx="609600" cy="609600"/>
          </a:xfrm>
          <a:prstGeom prst="rect">
            <a:avLst/>
          </a:prstGeom>
        </p:spPr>
      </p:pic>
      <p:pic>
        <p:nvPicPr>
          <p:cNvPr id="12" name="y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7046" y="1726262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1036" y="4336150"/>
            <a:ext cx="4527337" cy="1141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1036" y="5560621"/>
            <a:ext cx="5663892" cy="10763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0345" y="4336150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wa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0905" y="5560621"/>
            <a:ext cx="880387" cy="618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o</a:t>
            </a:r>
          </a:p>
        </p:txBody>
      </p:sp>
      <p:pic>
        <p:nvPicPr>
          <p:cNvPr id="17" name="w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1305" y="4292283"/>
            <a:ext cx="609600" cy="609600"/>
          </a:xfrm>
          <a:prstGeom prst="rect">
            <a:avLst/>
          </a:prstGeom>
        </p:spPr>
      </p:pic>
      <p:pic>
        <p:nvPicPr>
          <p:cNvPr id="18" name="w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0238" y="5569399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98B30-D725-46F8-84D9-B7030F33DC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46557" y="229284"/>
            <a:ext cx="1649003" cy="1378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47942A-BEF1-469D-B249-D832553034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8373" y="4346720"/>
            <a:ext cx="1264571" cy="10750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4260EC-59C6-4897-A5EC-89F555F214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4929" y="5431059"/>
            <a:ext cx="1453896" cy="12273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DB2DFB-1100-49FA-AC40-868F30FF4C6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5666" y="1737585"/>
            <a:ext cx="1946230" cy="1294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58E605-0585-4213-96B0-F371AE9D2F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67726" y="3018121"/>
            <a:ext cx="985218" cy="12308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7039B2-BCD5-4ECF-99D3-6F596E43790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07721" y="230467"/>
            <a:ext cx="1639458" cy="14431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9B0848-7FE1-45AF-BEE0-B3D14E545A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04017" y="1673615"/>
            <a:ext cx="1544195" cy="14159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A14EF5-B76B-4069-BC9B-B69046A6E3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37727" y="2994238"/>
            <a:ext cx="1540631" cy="1505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CC34DA-F77A-485A-BC78-7FB3423FDC2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15000" y="4336150"/>
            <a:ext cx="1316002" cy="11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94585"/>
            <a:ext cx="12192000" cy="217479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62164" y="2520315"/>
            <a:ext cx="87454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5400" dirty="0">
                <a:solidFill>
                  <a:schemeClr val="bg1"/>
                </a:solidFill>
                <a:latin typeface="Times" pitchFamily="2" charset="0"/>
              </a:rPr>
              <a:t>LUYỆN TẬP : A / I / U / E / O</a:t>
            </a:r>
          </a:p>
        </p:txBody>
      </p:sp>
    </p:spTree>
    <p:extLst>
      <p:ext uri="{BB962C8B-B14F-4D97-AF65-F5344CB8AC3E}">
        <p14:creationId xmlns:p14="http://schemas.microsoft.com/office/powerpoint/2010/main" val="4677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1681" y="559231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1681" y="1719251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78635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1681" y="2958708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u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1681" y="422242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1681" y="548922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o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47328" y="25892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09009" y="534973"/>
            <a:ext cx="1275494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ka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47328" y="152264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09009" y="1694993"/>
            <a:ext cx="1275494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ki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47328" y="2762100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09009" y="2934450"/>
            <a:ext cx="1275494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ku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47328" y="4025815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09009" y="4198165"/>
            <a:ext cx="1275494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ke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47328" y="5292614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09009" y="5464964"/>
            <a:ext cx="1275494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ko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641238" y="277590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002919" y="553635"/>
            <a:ext cx="1224615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sa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41238" y="1541305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002919" y="1713655"/>
            <a:ext cx="1224615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shi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641238" y="278076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002919" y="2953112"/>
            <a:ext cx="1224615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su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641238" y="4044477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002919" y="4216827"/>
            <a:ext cx="1224615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641238" y="531127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002919" y="5483626"/>
            <a:ext cx="1224615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9023" y="47613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an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いん</a:t>
            </a:r>
            <a:endParaRPr lang="en-US" altLang="ja-JP" sz="8000" spc="-3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1681" y="1719251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in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78635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1681" y="2958708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un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1681" y="422242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en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1681" y="548922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95893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54916" y="47613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</a:t>
            </a:r>
            <a:r>
              <a:rPr lang="en-US" sz="4400" dirty="0" smtClean="0">
                <a:solidFill>
                  <a:schemeClr val="bg1"/>
                </a:solidFill>
              </a:rPr>
              <a:t>an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5893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きん</a:t>
            </a:r>
            <a:endParaRPr lang="en-US" altLang="ja-JP" sz="8000" spc="-3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95893" y="278635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195893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5893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600388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600388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しん</a:t>
            </a:r>
            <a:endParaRPr lang="en-US" altLang="ja-JP" sz="8000" spc="-3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600388" y="278635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600388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600388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そん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554916" y="169705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kin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54916" y="2964035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kun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54916" y="4184955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ken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46889" y="546702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962069" y="45508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san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962069" y="167600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shin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962069" y="2942986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sun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962069" y="4163906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sen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954042" y="5445974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son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Japanese Dictionary - JapanesePod101.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054111" y="233301"/>
            <a:ext cx="609600" cy="609600"/>
          </a:xfrm>
          <a:prstGeom prst="rect">
            <a:avLst/>
          </a:prstGeom>
        </p:spPr>
      </p:pic>
      <p:pic>
        <p:nvPicPr>
          <p:cNvPr id="5" name="Japanese Dictionary - JapanesePod101.com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006650" y="1462462"/>
            <a:ext cx="609600" cy="609600"/>
          </a:xfrm>
          <a:prstGeom prst="rect">
            <a:avLst/>
          </a:prstGeom>
        </p:spPr>
      </p:pic>
      <p:pic>
        <p:nvPicPr>
          <p:cNvPr id="6" name="Japanese Dictionary - JapanesePod101.com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889044" y="2781861"/>
            <a:ext cx="609600" cy="609600"/>
          </a:xfrm>
          <a:prstGeom prst="rect">
            <a:avLst/>
          </a:prstGeom>
        </p:spPr>
      </p:pic>
      <p:pic>
        <p:nvPicPr>
          <p:cNvPr id="7" name="Japanese Dictionary - JapanesePod101.com (3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889044" y="4059385"/>
            <a:ext cx="609600" cy="609600"/>
          </a:xfrm>
          <a:prstGeom prst="rect">
            <a:avLst/>
          </a:prstGeom>
        </p:spPr>
      </p:pic>
      <p:pic>
        <p:nvPicPr>
          <p:cNvPr id="9" name="Japanese Dictionary - JapanesePod101.com (6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051890" y="281164"/>
            <a:ext cx="609600" cy="609600"/>
          </a:xfrm>
          <a:prstGeom prst="rect">
            <a:avLst/>
          </a:prstGeom>
        </p:spPr>
      </p:pic>
      <p:pic>
        <p:nvPicPr>
          <p:cNvPr id="10" name="Japanese Dictionary - JapanesePod101.com (7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242089" y="2763324"/>
            <a:ext cx="609600" cy="609600"/>
          </a:xfrm>
          <a:prstGeom prst="rect">
            <a:avLst/>
          </a:prstGeom>
        </p:spPr>
      </p:pic>
      <p:pic>
        <p:nvPicPr>
          <p:cNvPr id="68" name="Japanese Dictionary - JapanesePod101.com (8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256810" y="4046155"/>
            <a:ext cx="609600" cy="609600"/>
          </a:xfrm>
          <a:prstGeom prst="rect">
            <a:avLst/>
          </a:prstGeom>
        </p:spPr>
      </p:pic>
      <p:pic>
        <p:nvPicPr>
          <p:cNvPr id="69" name="Japanese Dictionary - JapanesePod101.com (9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230831" y="5316871"/>
            <a:ext cx="609600" cy="609600"/>
          </a:xfrm>
          <a:prstGeom prst="rect">
            <a:avLst/>
          </a:prstGeom>
        </p:spPr>
      </p:pic>
      <p:pic>
        <p:nvPicPr>
          <p:cNvPr id="70" name="Japanese Dictionary - JapanesePod101.com (10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645387" y="265774"/>
            <a:ext cx="609600" cy="609600"/>
          </a:xfrm>
          <a:prstGeom prst="rect">
            <a:avLst/>
          </a:prstGeom>
        </p:spPr>
      </p:pic>
      <p:pic>
        <p:nvPicPr>
          <p:cNvPr id="72" name="Japanese Dictionary - JapanesePod101.com (13)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504488" y="4020231"/>
            <a:ext cx="609600" cy="609600"/>
          </a:xfrm>
          <a:prstGeom prst="rect">
            <a:avLst/>
          </a:prstGeom>
        </p:spPr>
      </p:pic>
      <p:pic>
        <p:nvPicPr>
          <p:cNvPr id="74" name="ttsMP3.com_VoiceText_2022-9-5_9_41_26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006650" y="5309291"/>
            <a:ext cx="609600" cy="609600"/>
          </a:xfrm>
          <a:prstGeom prst="rect">
            <a:avLst/>
          </a:prstGeom>
        </p:spPr>
      </p:pic>
      <p:pic>
        <p:nvPicPr>
          <p:cNvPr id="75" name="ttsMP3.com_VoiceText_2022-9-5_9_41_36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242089" y="1522643"/>
            <a:ext cx="609600" cy="609600"/>
          </a:xfrm>
          <a:prstGeom prst="rect">
            <a:avLst/>
          </a:prstGeom>
        </p:spPr>
      </p:pic>
      <p:pic>
        <p:nvPicPr>
          <p:cNvPr id="76" name="ttsMP3.com_VoiceText_2022-9-5_9_41_54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649242" y="1534571"/>
            <a:ext cx="609600" cy="609600"/>
          </a:xfrm>
          <a:prstGeom prst="rect">
            <a:avLst/>
          </a:prstGeom>
        </p:spPr>
      </p:pic>
      <p:pic>
        <p:nvPicPr>
          <p:cNvPr id="77" name="ttsMP3.com_VoiceText_2022-9-5_9_42_7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595134" y="2738872"/>
            <a:ext cx="609600" cy="609600"/>
          </a:xfrm>
          <a:prstGeom prst="rect">
            <a:avLst/>
          </a:prstGeom>
        </p:spPr>
      </p:pic>
      <p:pic>
        <p:nvPicPr>
          <p:cNvPr id="78" name="ttsMP3.com_VoiceText_2022-9-5_9_42_15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595134" y="53092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>
                      <p:stCondLst>
                        <p:cond delay="0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5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" fill="hold">
                      <p:stCondLst>
                        <p:cond delay="0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1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1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6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4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3" dur="75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9" dur="65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seq concurrent="1" nextAc="seek">
              <p:cTn id="201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2" fill="hold">
                      <p:stCondLst>
                        <p:cond delay="0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5" dur="88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audio>
              <p:cMediaNode vol="8000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1" dur="783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574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seq concurrent="1" nextAc="seek">
              <p:cTn id="219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3" dur="73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9" dur="653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783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audio>
              <p:cMediaNode vol="80000">
                <p:cTn id="2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seq concurrent="1" nextAc="seek">
              <p:cTn id="237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8" fill="hold">
                      <p:stCondLst>
                        <p:cond delay="0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1" dur="73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9023" y="47613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ai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いい</a:t>
            </a:r>
            <a:endParaRPr lang="en-US" altLang="ja-JP" sz="8000" spc="-3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1681" y="1719251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i~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1681" y="422242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e~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1681" y="548922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95893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54916" y="47613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kai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5893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きい</a:t>
            </a:r>
            <a:endParaRPr lang="en-US" altLang="ja-JP" sz="8000" spc="-3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95893" y="278635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195893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5893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600388" y="283186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600388" y="1546901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しい</a:t>
            </a:r>
            <a:endParaRPr lang="en-US" altLang="ja-JP" sz="8000" spc="-3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600388" y="2786358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600388" y="4050073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600388" y="5316872"/>
            <a:ext cx="2361681" cy="987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spc="-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そい</a:t>
            </a:r>
            <a:endParaRPr lang="en-US" sz="8000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554916" y="1697052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ki~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54916" y="2964035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54916" y="4184955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ke~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46889" y="546702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koi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962069" y="45508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sai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962069" y="1676003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shi</a:t>
            </a:r>
            <a:r>
              <a:rPr lang="en-US" sz="3600" dirty="0" smtClean="0">
                <a:solidFill>
                  <a:schemeClr val="bg1"/>
                </a:solidFill>
              </a:rPr>
              <a:t>~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962069" y="2942986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sui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962069" y="4163906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se</a:t>
            </a:r>
            <a:r>
              <a:rPr lang="en-US" sz="440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954042" y="5445974"/>
            <a:ext cx="1229931" cy="687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soi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Japanese Dictionary - JapanesePod101.com (1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054223" y="210215"/>
            <a:ext cx="609600" cy="609600"/>
          </a:xfrm>
          <a:prstGeom prst="rect">
            <a:avLst/>
          </a:prstGeom>
        </p:spPr>
      </p:pic>
      <p:pic>
        <p:nvPicPr>
          <p:cNvPr id="5" name="Japanese Dictionary - JapanesePod101.com (17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054222" y="3956506"/>
            <a:ext cx="609600" cy="609600"/>
          </a:xfrm>
          <a:prstGeom prst="rect">
            <a:avLst/>
          </a:prstGeom>
        </p:spPr>
      </p:pic>
      <p:pic>
        <p:nvPicPr>
          <p:cNvPr id="6" name="Japanese Dictionary - JapanesePod101.com (18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032901" y="5296403"/>
            <a:ext cx="609600" cy="609600"/>
          </a:xfrm>
          <a:prstGeom prst="rect">
            <a:avLst/>
          </a:prstGeom>
        </p:spPr>
      </p:pic>
      <p:pic>
        <p:nvPicPr>
          <p:cNvPr id="7" name="Japanese Dictionary - JapanesePod101.com (19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242089" y="247281"/>
            <a:ext cx="609600" cy="609600"/>
          </a:xfrm>
          <a:prstGeom prst="rect">
            <a:avLst/>
          </a:prstGeom>
        </p:spPr>
      </p:pic>
      <p:pic>
        <p:nvPicPr>
          <p:cNvPr id="8" name="Japanese Dictionary - JapanesePod101.com (20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228728" y="1522643"/>
            <a:ext cx="609600" cy="609600"/>
          </a:xfrm>
          <a:prstGeom prst="rect">
            <a:avLst/>
          </a:prstGeom>
        </p:spPr>
      </p:pic>
      <p:pic>
        <p:nvPicPr>
          <p:cNvPr id="10" name="Japanese Dictionary - JapanesePod101.com (24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228728" y="5296403"/>
            <a:ext cx="609600" cy="609600"/>
          </a:xfrm>
          <a:prstGeom prst="rect">
            <a:avLst/>
          </a:prstGeom>
        </p:spPr>
      </p:pic>
      <p:pic>
        <p:nvPicPr>
          <p:cNvPr id="20" name="Japanese Dictionary - JapanesePod101.com (27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0649242" y="4048844"/>
            <a:ext cx="609600" cy="609600"/>
          </a:xfrm>
          <a:prstGeom prst="rect">
            <a:avLst/>
          </a:prstGeom>
        </p:spPr>
      </p:pic>
      <p:pic>
        <p:nvPicPr>
          <p:cNvPr id="21" name="ttsMP3.com_VoiceText_2022-9-5_9_40_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0649242" y="1545672"/>
            <a:ext cx="609600" cy="609600"/>
          </a:xfrm>
          <a:prstGeom prst="rect">
            <a:avLst/>
          </a:prstGeom>
        </p:spPr>
      </p:pic>
      <p:pic>
        <p:nvPicPr>
          <p:cNvPr id="22" name="ttsMP3.com_VoiceText_2022-9-5_9_40_1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0649242" y="2781861"/>
            <a:ext cx="609600" cy="609600"/>
          </a:xfrm>
          <a:prstGeom prst="rect">
            <a:avLst/>
          </a:prstGeom>
        </p:spPr>
      </p:pic>
      <p:pic>
        <p:nvPicPr>
          <p:cNvPr id="23" name="ttsMP3.com_VoiceText_2022-9-5_9_40_2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0658621" y="5223305"/>
            <a:ext cx="609600" cy="609600"/>
          </a:xfrm>
          <a:prstGeom prst="rect">
            <a:avLst/>
          </a:prstGeom>
        </p:spPr>
      </p:pic>
      <p:pic>
        <p:nvPicPr>
          <p:cNvPr id="24" name="ttsMP3.com_VoiceText_2022-9-5_9_40_48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228728" y="4075483"/>
            <a:ext cx="609600" cy="609600"/>
          </a:xfrm>
          <a:prstGeom prst="rect">
            <a:avLst/>
          </a:prstGeom>
        </p:spPr>
      </p:pic>
      <p:pic>
        <p:nvPicPr>
          <p:cNvPr id="25" name="ttsMP3.com_VoiceText_2022-9-5_9_40_58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204889" y="2763324"/>
            <a:ext cx="609600" cy="609600"/>
          </a:xfrm>
          <a:prstGeom prst="rect">
            <a:avLst/>
          </a:prstGeom>
        </p:spPr>
      </p:pic>
      <p:pic>
        <p:nvPicPr>
          <p:cNvPr id="26" name="ttsMP3.com_VoiceText_2022-9-5_9_41_10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022016" y="1521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" dur="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" dur="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" dur="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11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3" dur="130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9" dur="65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5" dur="75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9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8" fill="hold">
                      <p:stCondLst>
                        <p:cond delay="0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1" dur="73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2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20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4" fill="hold">
                      <p:stCondLst>
                        <p:cond delay="0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7" dur="86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2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3" dur="67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9" dur="62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3">
            <a:extLst>
              <a:ext uri="{FF2B5EF4-FFF2-40B4-BE49-F238E27FC236}">
                <a16:creationId xmlns:a16="http://schemas.microsoft.com/office/drawing/2014/main" id="{721FC28A-3FEB-432B-8CFF-4CD00B990A39}"/>
              </a:ext>
            </a:extLst>
          </p:cNvPr>
          <p:cNvSpPr/>
          <p:nvPr/>
        </p:nvSpPr>
        <p:spPr>
          <a:xfrm>
            <a:off x="185286" y="740715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24A17A58-42E5-4260-9605-619DA85AD6A5}"/>
              </a:ext>
            </a:extLst>
          </p:cNvPr>
          <p:cNvSpPr/>
          <p:nvPr/>
        </p:nvSpPr>
        <p:spPr>
          <a:xfrm>
            <a:off x="185287" y="1369812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94490-0EFE-411E-B489-FA29F91D90FE}"/>
              </a:ext>
            </a:extLst>
          </p:cNvPr>
          <p:cNvSpPr/>
          <p:nvPr/>
        </p:nvSpPr>
        <p:spPr>
          <a:xfrm>
            <a:off x="5795568" y="76616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7C00B-3757-4685-BFDF-8F9FB48D808A}"/>
              </a:ext>
            </a:extLst>
          </p:cNvPr>
          <p:cNvSpPr/>
          <p:nvPr/>
        </p:nvSpPr>
        <p:spPr>
          <a:xfrm>
            <a:off x="7400081" y="76616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7" name="Round Diagonal Corner Rectangle 17">
            <a:extLst>
              <a:ext uri="{FF2B5EF4-FFF2-40B4-BE49-F238E27FC236}">
                <a16:creationId xmlns:a16="http://schemas.microsoft.com/office/drawing/2014/main" id="{1AEA05AD-BDE6-4219-9844-39696008D357}"/>
              </a:ext>
            </a:extLst>
          </p:cNvPr>
          <p:cNvSpPr/>
          <p:nvPr/>
        </p:nvSpPr>
        <p:spPr>
          <a:xfrm>
            <a:off x="185284" y="2963664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8">
            <a:extLst>
              <a:ext uri="{FF2B5EF4-FFF2-40B4-BE49-F238E27FC236}">
                <a16:creationId xmlns:a16="http://schemas.microsoft.com/office/drawing/2014/main" id="{B992A453-3999-4C42-AD5D-D899951D98A7}"/>
              </a:ext>
            </a:extLst>
          </p:cNvPr>
          <p:cNvSpPr/>
          <p:nvPr/>
        </p:nvSpPr>
        <p:spPr>
          <a:xfrm>
            <a:off x="185285" y="3592761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 Diagonal Corner Rectangle 20">
            <a:extLst>
              <a:ext uri="{FF2B5EF4-FFF2-40B4-BE49-F238E27FC236}">
                <a16:creationId xmlns:a16="http://schemas.microsoft.com/office/drawing/2014/main" id="{0E67C60F-270F-48CA-8FBC-4A069ACF0255}"/>
              </a:ext>
            </a:extLst>
          </p:cNvPr>
          <p:cNvSpPr/>
          <p:nvPr/>
        </p:nvSpPr>
        <p:spPr>
          <a:xfrm>
            <a:off x="185283" y="5112802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B8E65194-7D09-45D4-A182-D1711C652441}"/>
              </a:ext>
            </a:extLst>
          </p:cNvPr>
          <p:cNvSpPr/>
          <p:nvPr/>
        </p:nvSpPr>
        <p:spPr>
          <a:xfrm>
            <a:off x="185284" y="5741899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FA03B7-AC77-447F-9CEA-96DDE783495B}"/>
              </a:ext>
            </a:extLst>
          </p:cNvPr>
          <p:cNvSpPr/>
          <p:nvPr/>
        </p:nvSpPr>
        <p:spPr>
          <a:xfrm>
            <a:off x="5717182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64AFC7-12D9-4EFA-B7BD-5638D4B589AA}"/>
              </a:ext>
            </a:extLst>
          </p:cNvPr>
          <p:cNvSpPr/>
          <p:nvPr/>
        </p:nvSpPr>
        <p:spPr>
          <a:xfrm>
            <a:off x="7321695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0F80A-E6F7-4757-92E1-988BE079E5FD}"/>
              </a:ext>
            </a:extLst>
          </p:cNvPr>
          <p:cNvSpPr/>
          <p:nvPr/>
        </p:nvSpPr>
        <p:spPr>
          <a:xfrm>
            <a:off x="8926208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EA57A3-9F12-412A-9009-89502103DBDC}"/>
              </a:ext>
            </a:extLst>
          </p:cNvPr>
          <p:cNvSpPr/>
          <p:nvPr/>
        </p:nvSpPr>
        <p:spPr>
          <a:xfrm>
            <a:off x="10530721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9FCCC-1448-464D-81EF-B70E0C499D46}"/>
              </a:ext>
            </a:extLst>
          </p:cNvPr>
          <p:cNvSpPr/>
          <p:nvPr/>
        </p:nvSpPr>
        <p:spPr>
          <a:xfrm>
            <a:off x="5717182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9E1182-6007-490E-BF7D-CF029B7BCD23}"/>
              </a:ext>
            </a:extLst>
          </p:cNvPr>
          <p:cNvSpPr/>
          <p:nvPr/>
        </p:nvSpPr>
        <p:spPr>
          <a:xfrm>
            <a:off x="7321695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AE07A-B53C-432C-8E03-1400DD51F662}"/>
              </a:ext>
            </a:extLst>
          </p:cNvPr>
          <p:cNvSpPr/>
          <p:nvPr/>
        </p:nvSpPr>
        <p:spPr>
          <a:xfrm>
            <a:off x="8926208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5" name="Rounded Rectangle 36">
            <a:extLst>
              <a:ext uri="{FF2B5EF4-FFF2-40B4-BE49-F238E27FC236}">
                <a16:creationId xmlns:a16="http://schemas.microsoft.com/office/drawing/2014/main" id="{38A2F1EE-5DC2-4D95-9478-C9AE06579310}"/>
              </a:ext>
            </a:extLst>
          </p:cNvPr>
          <p:cNvSpPr/>
          <p:nvPr/>
        </p:nvSpPr>
        <p:spPr>
          <a:xfrm>
            <a:off x="6172784" y="2331974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A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36" name="Rounded Rectangle 37">
            <a:extLst>
              <a:ext uri="{FF2B5EF4-FFF2-40B4-BE49-F238E27FC236}">
                <a16:creationId xmlns:a16="http://schemas.microsoft.com/office/drawing/2014/main" id="{C524ADCA-08B5-4C53-855B-CB023EA69D5F}"/>
              </a:ext>
            </a:extLst>
          </p:cNvPr>
          <p:cNvSpPr/>
          <p:nvPr/>
        </p:nvSpPr>
        <p:spPr>
          <a:xfrm>
            <a:off x="7795024" y="2331973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B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38" name="Rounded Rectangle 39">
            <a:extLst>
              <a:ext uri="{FF2B5EF4-FFF2-40B4-BE49-F238E27FC236}">
                <a16:creationId xmlns:a16="http://schemas.microsoft.com/office/drawing/2014/main" id="{ABBA41DC-1EDF-4185-A164-188E7E39B2F6}"/>
              </a:ext>
            </a:extLst>
          </p:cNvPr>
          <p:cNvSpPr/>
          <p:nvPr/>
        </p:nvSpPr>
        <p:spPr>
          <a:xfrm>
            <a:off x="10968596" y="2331971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D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E05E3-D6D9-440F-9F86-19E8D248D89C}"/>
              </a:ext>
            </a:extLst>
          </p:cNvPr>
          <p:cNvSpPr/>
          <p:nvPr/>
        </p:nvSpPr>
        <p:spPr>
          <a:xfrm>
            <a:off x="3748876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592A078-0635-4C53-89FE-E535A7947D61}"/>
              </a:ext>
            </a:extLst>
          </p:cNvPr>
          <p:cNvSpPr/>
          <p:nvPr/>
        </p:nvSpPr>
        <p:spPr>
          <a:xfrm>
            <a:off x="3748876" y="75263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5" name="Rounded Rectangle 38">
            <a:extLst>
              <a:ext uri="{FF2B5EF4-FFF2-40B4-BE49-F238E27FC236}">
                <a16:creationId xmlns:a16="http://schemas.microsoft.com/office/drawing/2014/main" id="{EF98CB33-8CFE-42A4-ABF3-3A29D6E74291}"/>
              </a:ext>
            </a:extLst>
          </p:cNvPr>
          <p:cNvSpPr/>
          <p:nvPr/>
        </p:nvSpPr>
        <p:spPr>
          <a:xfrm>
            <a:off x="9381810" y="2331972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C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B2EE3C-E74A-4E90-850D-324FA886D65A}"/>
              </a:ext>
            </a:extLst>
          </p:cNvPr>
          <p:cNvSpPr/>
          <p:nvPr/>
        </p:nvSpPr>
        <p:spPr>
          <a:xfrm>
            <a:off x="3757222" y="296366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7" name="Rounded Rectangle 40">
            <a:extLst>
              <a:ext uri="{FF2B5EF4-FFF2-40B4-BE49-F238E27FC236}">
                <a16:creationId xmlns:a16="http://schemas.microsoft.com/office/drawing/2014/main" id="{EA4006C8-A6F5-485A-B170-FCA72C520AEB}"/>
              </a:ext>
            </a:extLst>
          </p:cNvPr>
          <p:cNvSpPr/>
          <p:nvPr/>
        </p:nvSpPr>
        <p:spPr>
          <a:xfrm>
            <a:off x="6254721" y="4567899"/>
            <a:ext cx="445066" cy="6394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A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58" name="Rounded Rectangle 41">
            <a:extLst>
              <a:ext uri="{FF2B5EF4-FFF2-40B4-BE49-F238E27FC236}">
                <a16:creationId xmlns:a16="http://schemas.microsoft.com/office/drawing/2014/main" id="{4F0EAAED-BC9D-4016-A6C4-DBB01F69E541}"/>
              </a:ext>
            </a:extLst>
          </p:cNvPr>
          <p:cNvSpPr/>
          <p:nvPr/>
        </p:nvSpPr>
        <p:spPr>
          <a:xfrm>
            <a:off x="7876961" y="4567898"/>
            <a:ext cx="445066" cy="6394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B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61" name="Rounded Rectangle 32">
            <a:extLst>
              <a:ext uri="{FF2B5EF4-FFF2-40B4-BE49-F238E27FC236}">
                <a16:creationId xmlns:a16="http://schemas.microsoft.com/office/drawing/2014/main" id="{2ECEEB1B-7A35-444D-8713-2001F67071FF}"/>
              </a:ext>
            </a:extLst>
          </p:cNvPr>
          <p:cNvSpPr/>
          <p:nvPr/>
        </p:nvSpPr>
        <p:spPr>
          <a:xfrm>
            <a:off x="6276088" y="232912"/>
            <a:ext cx="445066" cy="639441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A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62" name="Rounded Rectangle 33">
            <a:extLst>
              <a:ext uri="{FF2B5EF4-FFF2-40B4-BE49-F238E27FC236}">
                <a16:creationId xmlns:a16="http://schemas.microsoft.com/office/drawing/2014/main" id="{84741590-2422-43A5-B3BC-0F358FCED91A}"/>
              </a:ext>
            </a:extLst>
          </p:cNvPr>
          <p:cNvSpPr/>
          <p:nvPr/>
        </p:nvSpPr>
        <p:spPr>
          <a:xfrm>
            <a:off x="7898328" y="232911"/>
            <a:ext cx="445066" cy="639441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B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75" y="949419"/>
            <a:ext cx="556351" cy="725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46" y="1068222"/>
            <a:ext cx="510689" cy="8828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84628" y="1055263"/>
            <a:ext cx="510689" cy="88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938" y="2977059"/>
            <a:ext cx="943493" cy="41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351" y="3458514"/>
            <a:ext cx="1071806" cy="784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607" y="3470699"/>
            <a:ext cx="1025899" cy="7070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962" y="3338621"/>
            <a:ext cx="1255728" cy="8744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709" y="3559470"/>
            <a:ext cx="898129" cy="6182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285" y="5536734"/>
            <a:ext cx="1064341" cy="8826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4327" y="5385567"/>
            <a:ext cx="754589" cy="1998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27" y="5207338"/>
            <a:ext cx="907661" cy="48650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9452302" y="4939538"/>
            <a:ext cx="510689" cy="882885"/>
          </a:xfrm>
          <a:prstGeom prst="rect">
            <a:avLst/>
          </a:prstGeom>
        </p:spPr>
      </p:pic>
      <p:sp>
        <p:nvSpPr>
          <p:cNvPr id="69" name="Rounded Rectangle 42">
            <a:extLst>
              <a:ext uri="{FF2B5EF4-FFF2-40B4-BE49-F238E27FC236}">
                <a16:creationId xmlns:a16="http://schemas.microsoft.com/office/drawing/2014/main" id="{3ED5C52D-3318-4052-B4E3-4B803244F495}"/>
              </a:ext>
            </a:extLst>
          </p:cNvPr>
          <p:cNvSpPr/>
          <p:nvPr/>
        </p:nvSpPr>
        <p:spPr>
          <a:xfrm>
            <a:off x="9463747" y="4567897"/>
            <a:ext cx="445066" cy="6394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C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8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3">
            <a:extLst>
              <a:ext uri="{FF2B5EF4-FFF2-40B4-BE49-F238E27FC236}">
                <a16:creationId xmlns:a16="http://schemas.microsoft.com/office/drawing/2014/main" id="{721FC28A-3FEB-432B-8CFF-4CD00B990A39}"/>
              </a:ext>
            </a:extLst>
          </p:cNvPr>
          <p:cNvSpPr/>
          <p:nvPr/>
        </p:nvSpPr>
        <p:spPr>
          <a:xfrm>
            <a:off x="185286" y="740715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 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24A17A58-42E5-4260-9605-619DA85AD6A5}"/>
              </a:ext>
            </a:extLst>
          </p:cNvPr>
          <p:cNvSpPr/>
          <p:nvPr/>
        </p:nvSpPr>
        <p:spPr>
          <a:xfrm>
            <a:off x="185287" y="1369812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94490-0EFE-411E-B489-FA29F91D90FE}"/>
              </a:ext>
            </a:extLst>
          </p:cNvPr>
          <p:cNvSpPr/>
          <p:nvPr/>
        </p:nvSpPr>
        <p:spPr>
          <a:xfrm>
            <a:off x="5795568" y="76616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7C00B-3757-4685-BFDF-8F9FB48D808A}"/>
              </a:ext>
            </a:extLst>
          </p:cNvPr>
          <p:cNvSpPr/>
          <p:nvPr/>
        </p:nvSpPr>
        <p:spPr>
          <a:xfrm>
            <a:off x="7400081" y="76616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7" name="Round Diagonal Corner Rectangle 17">
            <a:extLst>
              <a:ext uri="{FF2B5EF4-FFF2-40B4-BE49-F238E27FC236}">
                <a16:creationId xmlns:a16="http://schemas.microsoft.com/office/drawing/2014/main" id="{1AEA05AD-BDE6-4219-9844-39696008D357}"/>
              </a:ext>
            </a:extLst>
          </p:cNvPr>
          <p:cNvSpPr/>
          <p:nvPr/>
        </p:nvSpPr>
        <p:spPr>
          <a:xfrm>
            <a:off x="185284" y="2963664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8">
            <a:extLst>
              <a:ext uri="{FF2B5EF4-FFF2-40B4-BE49-F238E27FC236}">
                <a16:creationId xmlns:a16="http://schemas.microsoft.com/office/drawing/2014/main" id="{B992A453-3999-4C42-AD5D-D899951D98A7}"/>
              </a:ext>
            </a:extLst>
          </p:cNvPr>
          <p:cNvSpPr/>
          <p:nvPr/>
        </p:nvSpPr>
        <p:spPr>
          <a:xfrm>
            <a:off x="185285" y="3592761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 Diagonal Corner Rectangle 20">
            <a:extLst>
              <a:ext uri="{FF2B5EF4-FFF2-40B4-BE49-F238E27FC236}">
                <a16:creationId xmlns:a16="http://schemas.microsoft.com/office/drawing/2014/main" id="{0E67C60F-270F-48CA-8FBC-4A069ACF0255}"/>
              </a:ext>
            </a:extLst>
          </p:cNvPr>
          <p:cNvSpPr/>
          <p:nvPr/>
        </p:nvSpPr>
        <p:spPr>
          <a:xfrm>
            <a:off x="185283" y="5112802"/>
            <a:ext cx="3300531" cy="629097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B8E65194-7D09-45D4-A182-D1711C652441}"/>
              </a:ext>
            </a:extLst>
          </p:cNvPr>
          <p:cNvSpPr/>
          <p:nvPr/>
        </p:nvSpPr>
        <p:spPr>
          <a:xfrm>
            <a:off x="185284" y="5741899"/>
            <a:ext cx="3300531" cy="706674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FA03B7-AC77-447F-9CEA-96DDE783495B}"/>
              </a:ext>
            </a:extLst>
          </p:cNvPr>
          <p:cNvSpPr/>
          <p:nvPr/>
        </p:nvSpPr>
        <p:spPr>
          <a:xfrm>
            <a:off x="5717182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64AFC7-12D9-4EFA-B7BD-5638D4B589AA}"/>
              </a:ext>
            </a:extLst>
          </p:cNvPr>
          <p:cNvSpPr/>
          <p:nvPr/>
        </p:nvSpPr>
        <p:spPr>
          <a:xfrm>
            <a:off x="7321695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0F80A-E6F7-4757-92E1-988BE079E5FD}"/>
              </a:ext>
            </a:extLst>
          </p:cNvPr>
          <p:cNvSpPr/>
          <p:nvPr/>
        </p:nvSpPr>
        <p:spPr>
          <a:xfrm>
            <a:off x="8926208" y="2939483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9FCCC-1448-464D-81EF-B70E0C499D46}"/>
              </a:ext>
            </a:extLst>
          </p:cNvPr>
          <p:cNvSpPr/>
          <p:nvPr/>
        </p:nvSpPr>
        <p:spPr>
          <a:xfrm>
            <a:off x="5717182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9E1182-6007-490E-BF7D-CF029B7BCD23}"/>
              </a:ext>
            </a:extLst>
          </p:cNvPr>
          <p:cNvSpPr/>
          <p:nvPr/>
        </p:nvSpPr>
        <p:spPr>
          <a:xfrm>
            <a:off x="7321695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AE07A-B53C-432C-8E03-1400DD51F662}"/>
              </a:ext>
            </a:extLst>
          </p:cNvPr>
          <p:cNvSpPr/>
          <p:nvPr/>
        </p:nvSpPr>
        <p:spPr>
          <a:xfrm>
            <a:off x="8926208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5" name="Rounded Rectangle 36">
            <a:extLst>
              <a:ext uri="{FF2B5EF4-FFF2-40B4-BE49-F238E27FC236}">
                <a16:creationId xmlns:a16="http://schemas.microsoft.com/office/drawing/2014/main" id="{38A2F1EE-5DC2-4D95-9478-C9AE06579310}"/>
              </a:ext>
            </a:extLst>
          </p:cNvPr>
          <p:cNvSpPr/>
          <p:nvPr/>
        </p:nvSpPr>
        <p:spPr>
          <a:xfrm>
            <a:off x="6172784" y="2331974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A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36" name="Rounded Rectangle 37">
            <a:extLst>
              <a:ext uri="{FF2B5EF4-FFF2-40B4-BE49-F238E27FC236}">
                <a16:creationId xmlns:a16="http://schemas.microsoft.com/office/drawing/2014/main" id="{C524ADCA-08B5-4C53-855B-CB023EA69D5F}"/>
              </a:ext>
            </a:extLst>
          </p:cNvPr>
          <p:cNvSpPr/>
          <p:nvPr/>
        </p:nvSpPr>
        <p:spPr>
          <a:xfrm>
            <a:off x="7795024" y="2331973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B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E05E3-D6D9-440F-9F86-19E8D248D89C}"/>
              </a:ext>
            </a:extLst>
          </p:cNvPr>
          <p:cNvSpPr/>
          <p:nvPr/>
        </p:nvSpPr>
        <p:spPr>
          <a:xfrm>
            <a:off x="3748876" y="5112802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592A078-0635-4C53-89FE-E535A7947D61}"/>
              </a:ext>
            </a:extLst>
          </p:cNvPr>
          <p:cNvSpPr/>
          <p:nvPr/>
        </p:nvSpPr>
        <p:spPr>
          <a:xfrm>
            <a:off x="3748876" y="75263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5" name="Rounded Rectangle 38">
            <a:extLst>
              <a:ext uri="{FF2B5EF4-FFF2-40B4-BE49-F238E27FC236}">
                <a16:creationId xmlns:a16="http://schemas.microsoft.com/office/drawing/2014/main" id="{EF98CB33-8CFE-42A4-ABF3-3A29D6E74291}"/>
              </a:ext>
            </a:extLst>
          </p:cNvPr>
          <p:cNvSpPr/>
          <p:nvPr/>
        </p:nvSpPr>
        <p:spPr>
          <a:xfrm>
            <a:off x="9381810" y="2331972"/>
            <a:ext cx="445066" cy="63944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C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B2EE3C-E74A-4E90-850D-324FA886D65A}"/>
              </a:ext>
            </a:extLst>
          </p:cNvPr>
          <p:cNvSpPr/>
          <p:nvPr/>
        </p:nvSpPr>
        <p:spPr>
          <a:xfrm>
            <a:off x="3757222" y="2963664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9" name="Rounded Rectangle 42">
            <a:extLst>
              <a:ext uri="{FF2B5EF4-FFF2-40B4-BE49-F238E27FC236}">
                <a16:creationId xmlns:a16="http://schemas.microsoft.com/office/drawing/2014/main" id="{3ED5C52D-3318-4052-B4E3-4B803244F495}"/>
              </a:ext>
            </a:extLst>
          </p:cNvPr>
          <p:cNvSpPr/>
          <p:nvPr/>
        </p:nvSpPr>
        <p:spPr>
          <a:xfrm>
            <a:off x="9463747" y="4567897"/>
            <a:ext cx="445066" cy="6394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C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45" y="1369812"/>
            <a:ext cx="1089402" cy="607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25" y="755610"/>
            <a:ext cx="912149" cy="675341"/>
          </a:xfrm>
          <a:prstGeom prst="rect">
            <a:avLst/>
          </a:prstGeom>
        </p:spPr>
      </p:pic>
      <p:sp>
        <p:nvSpPr>
          <p:cNvPr id="44" name="Rounded Rectangle 32">
            <a:extLst>
              <a:ext uri="{FF2B5EF4-FFF2-40B4-BE49-F238E27FC236}">
                <a16:creationId xmlns:a16="http://schemas.microsoft.com/office/drawing/2014/main" id="{2ECEEB1B-7A35-444D-8713-2001F67071FF}"/>
              </a:ext>
            </a:extLst>
          </p:cNvPr>
          <p:cNvSpPr/>
          <p:nvPr/>
        </p:nvSpPr>
        <p:spPr>
          <a:xfrm>
            <a:off x="6276088" y="232912"/>
            <a:ext cx="445066" cy="639441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A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44" y="795629"/>
            <a:ext cx="1090062" cy="655846"/>
          </a:xfrm>
          <a:prstGeom prst="rect">
            <a:avLst/>
          </a:prstGeom>
        </p:spPr>
      </p:pic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84741590-2422-43A5-B3BC-0F358FCED91A}"/>
              </a:ext>
            </a:extLst>
          </p:cNvPr>
          <p:cNvSpPr/>
          <p:nvPr/>
        </p:nvSpPr>
        <p:spPr>
          <a:xfrm>
            <a:off x="7898328" y="232911"/>
            <a:ext cx="445066" cy="639441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B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B7C00B-3757-4685-BFDF-8F9FB48D808A}"/>
              </a:ext>
            </a:extLst>
          </p:cNvPr>
          <p:cNvSpPr/>
          <p:nvPr/>
        </p:nvSpPr>
        <p:spPr>
          <a:xfrm>
            <a:off x="8926208" y="780080"/>
            <a:ext cx="1406106" cy="13065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64071" y="776134"/>
            <a:ext cx="912149" cy="675341"/>
          </a:xfrm>
          <a:prstGeom prst="rect">
            <a:avLst/>
          </a:prstGeom>
        </p:spPr>
      </p:pic>
      <p:sp>
        <p:nvSpPr>
          <p:cNvPr id="50" name="Rounded Rectangle 33">
            <a:extLst>
              <a:ext uri="{FF2B5EF4-FFF2-40B4-BE49-F238E27FC236}">
                <a16:creationId xmlns:a16="http://schemas.microsoft.com/office/drawing/2014/main" id="{84741590-2422-43A5-B3BC-0F358FCED91A}"/>
              </a:ext>
            </a:extLst>
          </p:cNvPr>
          <p:cNvSpPr/>
          <p:nvPr/>
        </p:nvSpPr>
        <p:spPr>
          <a:xfrm>
            <a:off x="9495836" y="196061"/>
            <a:ext cx="445066" cy="639441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3200" b="1" dirty="0" smtClean="0">
                <a:ln w="0"/>
                <a:solidFill>
                  <a:schemeClr val="bg1"/>
                </a:solidFill>
              </a:rPr>
              <a:t>C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297" y="3089927"/>
            <a:ext cx="878498" cy="428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70" y="3576429"/>
            <a:ext cx="765589" cy="6696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127" y="3641141"/>
            <a:ext cx="651400" cy="5401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9298" y="3656799"/>
            <a:ext cx="1009791" cy="5430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6536" y="5825853"/>
            <a:ext cx="1146695" cy="5387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4544" y="5207338"/>
            <a:ext cx="1003471" cy="3544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00683">
            <a:off x="5849752" y="5150512"/>
            <a:ext cx="912149" cy="675341"/>
          </a:xfrm>
          <a:prstGeom prst="rect">
            <a:avLst/>
          </a:prstGeom>
        </p:spPr>
      </p:pic>
      <p:sp>
        <p:nvSpPr>
          <p:cNvPr id="60" name="Rounded Rectangle 40">
            <a:extLst>
              <a:ext uri="{FF2B5EF4-FFF2-40B4-BE49-F238E27FC236}">
                <a16:creationId xmlns:a16="http://schemas.microsoft.com/office/drawing/2014/main" id="{EA4006C8-A6F5-485A-B170-FCA72C520AEB}"/>
              </a:ext>
            </a:extLst>
          </p:cNvPr>
          <p:cNvSpPr/>
          <p:nvPr/>
        </p:nvSpPr>
        <p:spPr>
          <a:xfrm>
            <a:off x="6254721" y="4567899"/>
            <a:ext cx="445066" cy="6394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A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595" y="5136997"/>
            <a:ext cx="827911" cy="508372"/>
          </a:xfrm>
          <a:prstGeom prst="rect">
            <a:avLst/>
          </a:prstGeom>
        </p:spPr>
      </p:pic>
      <p:sp>
        <p:nvSpPr>
          <p:cNvPr id="63" name="Rounded Rectangle 41">
            <a:extLst>
              <a:ext uri="{FF2B5EF4-FFF2-40B4-BE49-F238E27FC236}">
                <a16:creationId xmlns:a16="http://schemas.microsoft.com/office/drawing/2014/main" id="{4F0EAAED-BC9D-4016-A6C4-DBB01F69E541}"/>
              </a:ext>
            </a:extLst>
          </p:cNvPr>
          <p:cNvSpPr/>
          <p:nvPr/>
        </p:nvSpPr>
        <p:spPr>
          <a:xfrm>
            <a:off x="7876961" y="4567898"/>
            <a:ext cx="445066" cy="6394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>
                <a:ln w="0"/>
                <a:solidFill>
                  <a:schemeClr val="bg1"/>
                </a:solidFill>
              </a:rPr>
              <a:t>B</a:t>
            </a:r>
            <a:endParaRPr lang="en-US" sz="3200" b="1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3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9" y="309774"/>
            <a:ext cx="11925300" cy="6534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232" y="0"/>
            <a:ext cx="11882034" cy="6477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BẢNG CHỮ HIRAGANA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966" y="1999282"/>
            <a:ext cx="65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48090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882CB04-F5EF-4357-8FFA-617DAF702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12049"/>
          <a:stretch/>
        </p:blipFill>
        <p:spPr>
          <a:xfrm>
            <a:off x="214007" y="262432"/>
            <a:ext cx="11591381" cy="6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2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8056" y="177229"/>
            <a:ext cx="4965273" cy="899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9532" y="1292161"/>
            <a:ext cx="3802704" cy="872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9532" y="2438003"/>
            <a:ext cx="3802704" cy="879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9531" y="3591673"/>
            <a:ext cx="4360253" cy="914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08056" y="4722076"/>
            <a:ext cx="4826161" cy="856549"/>
          </a:xfrm>
          <a:prstGeom prst="rect">
            <a:avLst/>
          </a:prstGeom>
        </p:spPr>
      </p:pic>
      <p:pic>
        <p:nvPicPr>
          <p:cNvPr id="16" name="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6067" y="3773104"/>
            <a:ext cx="658171" cy="609600"/>
          </a:xfrm>
          <a:prstGeom prst="rect">
            <a:avLst/>
          </a:prstGeom>
        </p:spPr>
      </p:pic>
      <p:pic>
        <p:nvPicPr>
          <p:cNvPr id="17" name="o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6067" y="4809086"/>
            <a:ext cx="609600" cy="609600"/>
          </a:xfrm>
          <a:prstGeom prst="rect">
            <a:avLst/>
          </a:prstGeom>
        </p:spPr>
      </p:pic>
      <p:pic>
        <p:nvPicPr>
          <p:cNvPr id="18" name="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0353" y="2609014"/>
            <a:ext cx="609600" cy="609600"/>
          </a:xfrm>
          <a:prstGeom prst="rect">
            <a:avLst/>
          </a:prstGeom>
        </p:spPr>
      </p:pic>
      <p:pic>
        <p:nvPicPr>
          <p:cNvPr id="19" name="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98204" y="1486343"/>
            <a:ext cx="609600" cy="609600"/>
          </a:xfrm>
          <a:prstGeom prst="rect">
            <a:avLst/>
          </a:prstGeom>
        </p:spPr>
      </p:pic>
      <p:pic>
        <p:nvPicPr>
          <p:cNvPr id="20" name="a.mp3 (1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3640" y="39164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12105" y="391640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12105" y="1515176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i</a:t>
            </a:r>
            <a:endParaRPr lang="en-US" sz="4400" dirty="0"/>
          </a:p>
        </p:txBody>
      </p:sp>
      <p:sp>
        <p:nvSpPr>
          <p:cNvPr id="23" name="Rectangle 22"/>
          <p:cNvSpPr/>
          <p:nvPr/>
        </p:nvSpPr>
        <p:spPr>
          <a:xfrm>
            <a:off x="1112104" y="2594929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12105" y="3773104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12103" y="4821540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57731" y="5931372"/>
            <a:ext cx="647497" cy="5929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n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3640" y="5931372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8056" y="5821520"/>
            <a:ext cx="2864612" cy="877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E2C840-40C2-408A-9E51-4779AB6B39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34099" y="3696945"/>
            <a:ext cx="843245" cy="865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C58F1-EC00-4DCB-932B-E2EB627E4A7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45103" y="4722076"/>
            <a:ext cx="1695349" cy="881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8818C-2564-4514-97E5-2F02185ED6F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6538" y="1260251"/>
            <a:ext cx="1850711" cy="99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AFD18-E8B6-4DC3-A3EA-C69DD647D5D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32092" y="2405741"/>
            <a:ext cx="1719302" cy="914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9BA2F-9831-4F1A-9FDE-CBD20BC55EC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82489" y="174985"/>
            <a:ext cx="1757963" cy="9384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FBFC13-98D7-460C-AB9F-D806BE4EAFE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92777" y="3677235"/>
            <a:ext cx="1590897" cy="905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CBF3AB-5E39-4065-B984-45A36516E21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54503" y="2339192"/>
            <a:ext cx="1771897" cy="10478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A1E343-5E6C-4DF9-8BD1-29E5615FDC4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68898" y="4703117"/>
            <a:ext cx="1484812" cy="9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9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4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2520" y="78205"/>
            <a:ext cx="4995095" cy="92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2520" y="1230206"/>
            <a:ext cx="6156630" cy="93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2520" y="2393413"/>
            <a:ext cx="3141582" cy="848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2520" y="3438861"/>
            <a:ext cx="4879765" cy="861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2520" y="4505464"/>
            <a:ext cx="3882987" cy="807941"/>
          </a:xfrm>
          <a:prstGeom prst="rect">
            <a:avLst/>
          </a:prstGeom>
        </p:spPr>
      </p:pic>
      <p:pic>
        <p:nvPicPr>
          <p:cNvPr id="19" name="k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14" y="4587610"/>
            <a:ext cx="609600" cy="609600"/>
          </a:xfrm>
          <a:prstGeom prst="rect">
            <a:avLst/>
          </a:prstGeom>
        </p:spPr>
      </p:pic>
      <p:pic>
        <p:nvPicPr>
          <p:cNvPr id="20" name="k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2084" y="3580503"/>
            <a:ext cx="609600" cy="609600"/>
          </a:xfrm>
          <a:prstGeom prst="rect">
            <a:avLst/>
          </a:prstGeom>
        </p:spPr>
      </p:pic>
      <p:pic>
        <p:nvPicPr>
          <p:cNvPr id="21" name="k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14" y="2527540"/>
            <a:ext cx="609600" cy="609600"/>
          </a:xfrm>
          <a:prstGeom prst="rect">
            <a:avLst/>
          </a:prstGeom>
        </p:spPr>
      </p:pic>
      <p:pic>
        <p:nvPicPr>
          <p:cNvPr id="22" name="k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2086" y="1403649"/>
            <a:ext cx="609600" cy="609600"/>
          </a:xfrm>
          <a:prstGeom prst="rect">
            <a:avLst/>
          </a:prstGeom>
        </p:spPr>
      </p:pic>
      <p:pic>
        <p:nvPicPr>
          <p:cNvPr id="23" name="k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14" y="278478"/>
            <a:ext cx="609600" cy="609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11686" y="264638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ka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911685" y="1422338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ki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911685" y="2527540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ku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911686" y="3593766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ke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911684" y="4633466"/>
            <a:ext cx="593125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ko</a:t>
            </a:r>
            <a:endParaRPr lang="en-US" sz="3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8"/>
          <a:srcRect t="4631" r="7602"/>
          <a:stretch/>
        </p:blipFill>
        <p:spPr>
          <a:xfrm>
            <a:off x="8799023" y="5003819"/>
            <a:ext cx="3250499" cy="1838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380679-6DAA-458E-A5D4-EE8EAC1F95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6472" y="1265377"/>
            <a:ext cx="772219" cy="941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42899-4DCA-42DB-81B4-FD0917006F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4102" y="2423146"/>
            <a:ext cx="885949" cy="819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4B7F7-6B8C-4FF6-A4B9-DBE2A18CE3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0051" y="4514865"/>
            <a:ext cx="866896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375DE-88A1-4676-B88E-26756F12CC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6517" y="154593"/>
            <a:ext cx="952633" cy="85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2D266A-B718-4CAE-9F00-C4172D46344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6685" y="202509"/>
            <a:ext cx="1371791" cy="790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BB1D9-59E5-494C-8B37-69A7F06DCC2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48476" y="1198138"/>
            <a:ext cx="2143424" cy="1076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0112E9-CDE7-409A-BD53-AC0277BAAB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9044" y="4379845"/>
            <a:ext cx="187668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9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7307" y="300546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7307" y="1604883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shi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7307" y="2754580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su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7307" y="3935553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7307" y="5173533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so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956" y="146266"/>
            <a:ext cx="6430156" cy="102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2956" y="1343276"/>
            <a:ext cx="3882028" cy="1021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2956" y="2517018"/>
            <a:ext cx="5183395" cy="110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2955" y="3773891"/>
            <a:ext cx="6430157" cy="10690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2955" y="5012010"/>
            <a:ext cx="3882028" cy="1124365"/>
          </a:xfrm>
          <a:prstGeom prst="rect">
            <a:avLst/>
          </a:prstGeom>
        </p:spPr>
      </p:pic>
      <p:pic>
        <p:nvPicPr>
          <p:cNvPr id="14" name="s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23614" y="5353802"/>
            <a:ext cx="387011" cy="387011"/>
          </a:xfrm>
          <a:prstGeom prst="rect">
            <a:avLst/>
          </a:prstGeom>
        </p:spPr>
      </p:pic>
      <p:pic>
        <p:nvPicPr>
          <p:cNvPr id="15" name="s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2425" y="4114928"/>
            <a:ext cx="387011" cy="387011"/>
          </a:xfrm>
          <a:prstGeom prst="rect">
            <a:avLst/>
          </a:prstGeom>
        </p:spPr>
      </p:pic>
      <p:pic>
        <p:nvPicPr>
          <p:cNvPr id="16" name="s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76159" y="2876054"/>
            <a:ext cx="387011" cy="387011"/>
          </a:xfrm>
          <a:prstGeom prst="rect">
            <a:avLst/>
          </a:prstGeom>
        </p:spPr>
      </p:pic>
      <p:pic>
        <p:nvPicPr>
          <p:cNvPr id="17" name="sh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8166" y="1726357"/>
            <a:ext cx="387011" cy="387011"/>
          </a:xfrm>
          <a:prstGeom prst="rect">
            <a:avLst/>
          </a:prstGeom>
        </p:spPr>
      </p:pic>
      <p:pic>
        <p:nvPicPr>
          <p:cNvPr id="18" name="s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8166" y="463945"/>
            <a:ext cx="387011" cy="387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8C3305-5510-4DB4-8BB8-CCB53DA3CD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7114" y="1367696"/>
            <a:ext cx="1876687" cy="10002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D61D7B-13CD-45CF-A744-8C0123BA164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4850"/>
          <a:stretch/>
        </p:blipFill>
        <p:spPr>
          <a:xfrm>
            <a:off x="8632514" y="3769748"/>
            <a:ext cx="1647828" cy="9354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A8D3C9-58D6-4EDB-8360-4615BDE9897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18120"/>
          <a:stretch/>
        </p:blipFill>
        <p:spPr>
          <a:xfrm>
            <a:off x="6007112" y="5071390"/>
            <a:ext cx="1612159" cy="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961" y="45538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961" y="1382184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shi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61" y="2755334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961" y="4151380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961" y="5648123"/>
            <a:ext cx="996287" cy="6436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7387" y="0"/>
            <a:ext cx="6802238" cy="130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387" y="1365788"/>
            <a:ext cx="4105257" cy="1317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7387" y="2762578"/>
            <a:ext cx="5458927" cy="130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327" y="4151380"/>
            <a:ext cx="6784975" cy="1388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4327" y="5648123"/>
            <a:ext cx="4105257" cy="1229852"/>
          </a:xfrm>
          <a:prstGeom prst="rect">
            <a:avLst/>
          </a:prstGeom>
        </p:spPr>
      </p:pic>
      <p:pic>
        <p:nvPicPr>
          <p:cNvPr id="14" name="s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3180" y="6300675"/>
            <a:ext cx="387011" cy="387011"/>
          </a:xfrm>
          <a:prstGeom prst="rect">
            <a:avLst/>
          </a:prstGeom>
        </p:spPr>
      </p:pic>
      <p:pic>
        <p:nvPicPr>
          <p:cNvPr id="15" name="s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3801" y="4914842"/>
            <a:ext cx="387011" cy="387011"/>
          </a:xfrm>
          <a:prstGeom prst="rect">
            <a:avLst/>
          </a:prstGeom>
        </p:spPr>
      </p:pic>
      <p:pic>
        <p:nvPicPr>
          <p:cNvPr id="16" name="s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3801" y="3565510"/>
            <a:ext cx="387011" cy="387011"/>
          </a:xfrm>
          <a:prstGeom prst="rect">
            <a:avLst/>
          </a:prstGeom>
        </p:spPr>
      </p:pic>
      <p:pic>
        <p:nvPicPr>
          <p:cNvPr id="17" name="sh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9598" y="2241084"/>
            <a:ext cx="387011" cy="387011"/>
          </a:xfrm>
          <a:prstGeom prst="rect">
            <a:avLst/>
          </a:prstGeom>
        </p:spPr>
      </p:pic>
      <p:pic>
        <p:nvPicPr>
          <p:cNvPr id="18" name="s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73644" y="784043"/>
            <a:ext cx="387011" cy="387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195C-A21B-4A93-B84D-74892CF680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12266" y="1"/>
            <a:ext cx="1564685" cy="1171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20E3B9-2064-437A-A55B-F5680725E1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2853" y="1425647"/>
            <a:ext cx="1488937" cy="1306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74AA9-5D4D-4AFC-A138-78C7C44A0C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6932" y="2787835"/>
            <a:ext cx="1641963" cy="12823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E30ACC-88A2-443B-B748-DA7C85F186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88929" y="4125883"/>
            <a:ext cx="1498137" cy="13995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CD4E31-09EE-4502-8F56-FB92CA91EB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2663" y="5727443"/>
            <a:ext cx="1283651" cy="11212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EDE53B-CCF4-4D53-9088-10703151710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4181" b="19517"/>
          <a:stretch/>
        </p:blipFill>
        <p:spPr>
          <a:xfrm>
            <a:off x="8408895" y="2892211"/>
            <a:ext cx="1346357" cy="10735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1B8B7A-F009-4388-B9ED-3465BC18A3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19592" y="-31428"/>
            <a:ext cx="1381012" cy="14403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9796CF-229E-4D65-82CE-FAA3FCC98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66932" y="5599431"/>
            <a:ext cx="1349383" cy="12500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3B4C0-473D-4CB6-85E6-284CA4863AC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58212" y="4151380"/>
            <a:ext cx="1571687" cy="13173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55E3A2-8A90-47EF-BF92-FD8D01DB03C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29455" y="5468690"/>
            <a:ext cx="1305236" cy="137144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92525D-3FA6-4F5B-9CBD-EE15024F82B5}"/>
              </a:ext>
            </a:extLst>
          </p:cNvPr>
          <p:cNvCxnSpPr/>
          <p:nvPr/>
        </p:nvCxnSpPr>
        <p:spPr>
          <a:xfrm>
            <a:off x="9734691" y="137782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F2F8970-5DD8-47E4-A711-EB9FC86006D0}"/>
              </a:ext>
            </a:extLst>
          </p:cNvPr>
          <p:cNvCxnSpPr/>
          <p:nvPr/>
        </p:nvCxnSpPr>
        <p:spPr>
          <a:xfrm>
            <a:off x="8378953" y="2892211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521BE8-7295-48A3-8960-9D764F5AC834}"/>
              </a:ext>
            </a:extLst>
          </p:cNvPr>
          <p:cNvCxnSpPr/>
          <p:nvPr/>
        </p:nvCxnSpPr>
        <p:spPr>
          <a:xfrm>
            <a:off x="9587066" y="4268581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2363091-54FB-419A-B604-FE3A12D3F017}"/>
              </a:ext>
            </a:extLst>
          </p:cNvPr>
          <p:cNvCxnSpPr/>
          <p:nvPr/>
        </p:nvCxnSpPr>
        <p:spPr>
          <a:xfrm>
            <a:off x="6736990" y="5727443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51F1BD-B587-4AD1-9B7A-91708F00DF06}"/>
              </a:ext>
            </a:extLst>
          </p:cNvPr>
          <p:cNvCxnSpPr/>
          <p:nvPr/>
        </p:nvCxnSpPr>
        <p:spPr>
          <a:xfrm>
            <a:off x="8263666" y="5704677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4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0415" y="0"/>
            <a:ext cx="8715225" cy="124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416" y="1347256"/>
            <a:ext cx="5848244" cy="1229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5678" y="2694512"/>
            <a:ext cx="4342350" cy="132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5678" y="4114181"/>
            <a:ext cx="4342350" cy="124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5678" y="5545256"/>
            <a:ext cx="4185420" cy="124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41429" y="30415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429" y="1367700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chi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920" y="2709467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919" y="4114181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919" y="5575671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6" name="japanese_alphabet_t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688261"/>
            <a:ext cx="609600" cy="609600"/>
          </a:xfrm>
          <a:prstGeom prst="rect">
            <a:avLst/>
          </a:prstGeom>
        </p:spPr>
      </p:pic>
      <p:pic>
        <p:nvPicPr>
          <p:cNvPr id="17" name="japanese_alphabet_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4748557"/>
            <a:ext cx="609600" cy="609600"/>
          </a:xfrm>
          <a:prstGeom prst="rect">
            <a:avLst/>
          </a:prstGeom>
        </p:spPr>
      </p:pic>
      <p:pic>
        <p:nvPicPr>
          <p:cNvPr id="18" name="japanese_alphabet_t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7849" y="6217985"/>
            <a:ext cx="609600" cy="609600"/>
          </a:xfrm>
          <a:prstGeom prst="rect">
            <a:avLst/>
          </a:prstGeom>
        </p:spPr>
      </p:pic>
      <p:pic>
        <p:nvPicPr>
          <p:cNvPr id="19" name="japanese_alphabet_ts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3356643"/>
            <a:ext cx="609600" cy="609600"/>
          </a:xfrm>
          <a:prstGeom prst="rect">
            <a:avLst/>
          </a:prstGeom>
        </p:spPr>
      </p:pic>
      <p:pic>
        <p:nvPicPr>
          <p:cNvPr id="2" name="chi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8139" y="1999344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51B6D-A829-45A6-AE01-E73299CE2F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37538" y="0"/>
            <a:ext cx="1400612" cy="1302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C5E0D-7A6D-4D40-A885-2E34CF2322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36784" y="1386895"/>
            <a:ext cx="1532201" cy="13225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36C8C7-6EDB-423F-9F1F-0A7D2510C2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6745" y="2709467"/>
            <a:ext cx="1849023" cy="15119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885F50-38F2-4B43-9407-F1CE2FFF38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31433" y="4067221"/>
            <a:ext cx="1260754" cy="13626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70FF76-0AE2-40D1-958C-E0D0D74D95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9824" y="5429892"/>
            <a:ext cx="1705001" cy="13247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206B8F-B5A4-46DE-ACEE-9596F86A44A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05768" y="2859623"/>
            <a:ext cx="1789321" cy="1414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E37A1-F9F1-4FEF-9654-DE477422CD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49372" y="4200408"/>
            <a:ext cx="1619816" cy="1386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EFAB52-DF2D-43F6-9FDC-1F914AEB53A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07271" y="5636847"/>
            <a:ext cx="1157054" cy="11937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425264-9B9E-4251-BA92-E0F265E934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19008" y="4285772"/>
            <a:ext cx="1352162" cy="13262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BBA818A-759E-4EC1-BA9C-5E817F5F228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71170" y="129812"/>
            <a:ext cx="1806154" cy="12570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4877FF-5760-400D-992F-DFF1F00BBFB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32711" y="1396010"/>
            <a:ext cx="1680274" cy="12624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250036E-2E28-4CF5-8329-FA7B31FE39D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57249" y="2821825"/>
            <a:ext cx="1292085" cy="11444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D8D4C7D-1C7A-4213-A1AB-C7796513430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10426" y="5625819"/>
            <a:ext cx="1085134" cy="114244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D1937F-6BD0-4383-A36B-5E5A836E12A6}"/>
              </a:ext>
            </a:extLst>
          </p:cNvPr>
          <p:cNvCxnSpPr/>
          <p:nvPr/>
        </p:nvCxnSpPr>
        <p:spPr>
          <a:xfrm>
            <a:off x="8932711" y="1543008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6D67E8-7CC6-4F85-A02C-EE63B9AD5E45}"/>
              </a:ext>
            </a:extLst>
          </p:cNvPr>
          <p:cNvCxnSpPr/>
          <p:nvPr/>
        </p:nvCxnSpPr>
        <p:spPr>
          <a:xfrm>
            <a:off x="7888762" y="291236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8A3CCE-0836-40CB-9220-21B8BA088138}"/>
              </a:ext>
            </a:extLst>
          </p:cNvPr>
          <p:cNvCxnSpPr/>
          <p:nvPr/>
        </p:nvCxnSpPr>
        <p:spPr>
          <a:xfrm>
            <a:off x="9556003" y="2859623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3F38BC-D6A0-4ADB-9CD5-A32F45369A5B}"/>
              </a:ext>
            </a:extLst>
          </p:cNvPr>
          <p:cNvCxnSpPr/>
          <p:nvPr/>
        </p:nvCxnSpPr>
        <p:spPr>
          <a:xfrm>
            <a:off x="7198660" y="4396620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815082-D6EA-409F-9B3A-543F31A922D0}"/>
              </a:ext>
            </a:extLst>
          </p:cNvPr>
          <p:cNvCxnSpPr/>
          <p:nvPr/>
        </p:nvCxnSpPr>
        <p:spPr>
          <a:xfrm>
            <a:off x="8852671" y="4396620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89D01F-7722-4965-A55F-73A93D476D46}"/>
              </a:ext>
            </a:extLst>
          </p:cNvPr>
          <p:cNvCxnSpPr/>
          <p:nvPr/>
        </p:nvCxnSpPr>
        <p:spPr>
          <a:xfrm>
            <a:off x="7604825" y="5721369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28DD36-1065-4693-A712-52BD800BEFDF}"/>
              </a:ext>
            </a:extLst>
          </p:cNvPr>
          <p:cNvCxnSpPr/>
          <p:nvPr/>
        </p:nvCxnSpPr>
        <p:spPr>
          <a:xfrm>
            <a:off x="8939345" y="5701349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265" y="49456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265" y="1475568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ni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65" y="2822219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nu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265" y="4245786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266" y="5557927"/>
            <a:ext cx="1007202" cy="648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no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847" y="5557927"/>
            <a:ext cx="3560165" cy="12564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847" y="4200055"/>
            <a:ext cx="4707648" cy="1300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847" y="2816484"/>
            <a:ext cx="4707648" cy="1278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848" y="1462062"/>
            <a:ext cx="5819270" cy="1289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848" y="43604"/>
            <a:ext cx="6805388" cy="1289827"/>
          </a:xfrm>
          <a:prstGeom prst="rect">
            <a:avLst/>
          </a:prstGeom>
        </p:spPr>
      </p:pic>
      <p:pic>
        <p:nvPicPr>
          <p:cNvPr id="17" name="japanese_alphabet_n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7" y="2109478"/>
            <a:ext cx="609600" cy="609600"/>
          </a:xfrm>
          <a:prstGeom prst="rect">
            <a:avLst/>
          </a:prstGeom>
        </p:spPr>
      </p:pic>
      <p:pic>
        <p:nvPicPr>
          <p:cNvPr id="18" name="japanese_alphabet_n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21325" y="697650"/>
            <a:ext cx="609600" cy="609600"/>
          </a:xfrm>
          <a:prstGeom prst="rect">
            <a:avLst/>
          </a:prstGeom>
        </p:spPr>
      </p:pic>
      <p:pic>
        <p:nvPicPr>
          <p:cNvPr id="20" name="japanese_alphabet_n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7" y="3503621"/>
            <a:ext cx="609600" cy="609600"/>
          </a:xfrm>
          <a:prstGeom prst="rect">
            <a:avLst/>
          </a:prstGeom>
        </p:spPr>
      </p:pic>
      <p:pic>
        <p:nvPicPr>
          <p:cNvPr id="21" name="japanese_alphabet_n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7" y="4927188"/>
            <a:ext cx="609600" cy="609600"/>
          </a:xfrm>
          <a:prstGeom prst="rect">
            <a:avLst/>
          </a:prstGeom>
        </p:spPr>
      </p:pic>
      <p:pic>
        <p:nvPicPr>
          <p:cNvPr id="22" name="japanese_alphabet_n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758" y="62484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B3F00-DD05-472D-B987-393322B2C0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587" y="1390255"/>
            <a:ext cx="1357954" cy="1361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CE820E-029B-46C4-B9F4-1D9F7E9856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8982" y="2751889"/>
            <a:ext cx="1494280" cy="13433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407584-8A5E-4D19-A472-DAA83F2DD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44183" y="4201128"/>
            <a:ext cx="1363498" cy="1266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B9DFC8-A04D-4AFA-A425-67362249F1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8023" y="5513650"/>
            <a:ext cx="1505209" cy="13298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29DFC3-826E-412D-9DC0-AFD3662A36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9858" y="-20154"/>
            <a:ext cx="1357954" cy="153999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3C5FBE-22B4-4B79-BF86-5D3D3B9FAD64}"/>
              </a:ext>
            </a:extLst>
          </p:cNvPr>
          <p:cNvCxnSpPr/>
          <p:nvPr/>
        </p:nvCxnSpPr>
        <p:spPr>
          <a:xfrm>
            <a:off x="9799858" y="18101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B558788-00F9-499F-B3C8-3085D4C056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58243" y="5558104"/>
            <a:ext cx="1160461" cy="12998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5D7A86-9E10-47C8-A0C3-00A4C06593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74705" y="43604"/>
            <a:ext cx="1357954" cy="12162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ED86B9-A4B0-455A-8F3C-49683064F6E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60958" y="2694696"/>
            <a:ext cx="1545258" cy="12998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0DDB94-5249-4EC8-9676-F18AE0E5A63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60958" y="4113221"/>
            <a:ext cx="1700935" cy="147981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943630-31CF-4AD6-9727-17B0E9670251}"/>
              </a:ext>
            </a:extLst>
          </p:cNvPr>
          <p:cNvCxnSpPr/>
          <p:nvPr/>
        </p:nvCxnSpPr>
        <p:spPr>
          <a:xfrm>
            <a:off x="7693690" y="291236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4BCDE7-538B-4B6C-8EE8-D359D98BA11D}"/>
              </a:ext>
            </a:extLst>
          </p:cNvPr>
          <p:cNvCxnSpPr/>
          <p:nvPr/>
        </p:nvCxnSpPr>
        <p:spPr>
          <a:xfrm>
            <a:off x="7693690" y="4358714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3476A-D6C8-4CC7-A8BC-47808B5C8204}"/>
              </a:ext>
            </a:extLst>
          </p:cNvPr>
          <p:cNvCxnSpPr/>
          <p:nvPr/>
        </p:nvCxnSpPr>
        <p:spPr>
          <a:xfrm>
            <a:off x="6543232" y="5689485"/>
            <a:ext cx="0" cy="10332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0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227</Words>
  <Application>Microsoft Office PowerPoint</Application>
  <PresentationFormat>Widescreen</PresentationFormat>
  <Paragraphs>174</Paragraphs>
  <Slides>19</Slides>
  <Notes>1</Notes>
  <HiddenSlides>0</HiddenSlides>
  <MMClips>79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游ゴシック</vt:lpstr>
      <vt:lpstr>Yu Gothic UI Light</vt:lpstr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</cp:revision>
  <dcterms:created xsi:type="dcterms:W3CDTF">2022-09-05T02:14:43Z</dcterms:created>
  <dcterms:modified xsi:type="dcterms:W3CDTF">2022-09-05T04:16:28Z</dcterms:modified>
</cp:coreProperties>
</file>